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Lst>
  <p:sldSz cy="5143500" cx="9144000"/>
  <p:notesSz cx="6858000" cy="9144000"/>
  <p:embeddedFontLst>
    <p:embeddedFont>
      <p:font typeface="Raleway"/>
      <p:regular r:id="rId32"/>
      <p:bold r:id="rId33"/>
      <p:italic r:id="rId34"/>
      <p:boldItalic r:id="rId35"/>
    </p:embeddedFont>
    <p:embeddedFont>
      <p:font typeface="Inter Tight Medium"/>
      <p:regular r:id="rId36"/>
      <p:bold r:id="rId37"/>
      <p:italic r:id="rId38"/>
      <p:boldItalic r:id="rId39"/>
    </p:embeddedFont>
    <p:embeddedFont>
      <p:font typeface="Roboto"/>
      <p:regular r:id="rId40"/>
      <p:bold r:id="rId41"/>
      <p:italic r:id="rId42"/>
      <p:boldItalic r:id="rId43"/>
    </p:embeddedFont>
    <p:embeddedFont>
      <p:font typeface="Inter Tight Light"/>
      <p:regular r:id="rId44"/>
      <p:bold r:id="rId45"/>
      <p:italic r:id="rId46"/>
      <p:boldItalic r:id="rId47"/>
    </p:embeddedFont>
    <p:embeddedFont>
      <p:font typeface="Lora"/>
      <p:regular r:id="rId48"/>
      <p:bold r:id="rId49"/>
      <p:italic r:id="rId50"/>
      <p:boldItalic r:id="rId51"/>
    </p:embeddedFont>
    <p:embeddedFont>
      <p:font typeface="Roboto Light"/>
      <p:regular r:id="rId52"/>
      <p:bold r:id="rId53"/>
      <p:italic r:id="rId54"/>
      <p:boldItalic r:id="rId55"/>
    </p:embeddedFont>
    <p:embeddedFont>
      <p:font typeface="Inter Tigh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InterTightLight-regular.fntdata"/><Relationship Id="rId43" Type="http://schemas.openxmlformats.org/officeDocument/2006/relationships/font" Target="fonts/Roboto-boldItalic.fntdata"/><Relationship Id="rId46" Type="http://schemas.openxmlformats.org/officeDocument/2006/relationships/font" Target="fonts/InterTightLight-italic.fntdata"/><Relationship Id="rId45" Type="http://schemas.openxmlformats.org/officeDocument/2006/relationships/font" Target="fonts/InterTightLight-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Lora-regular.fntdata"/><Relationship Id="rId47" Type="http://schemas.openxmlformats.org/officeDocument/2006/relationships/font" Target="fonts/InterTightLight-boldItalic.fntdata"/><Relationship Id="rId49" Type="http://schemas.openxmlformats.org/officeDocument/2006/relationships/font" Target="fonts/Lora-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InterTightMedium-bold.fntdata"/><Relationship Id="rId36" Type="http://schemas.openxmlformats.org/officeDocument/2006/relationships/font" Target="fonts/InterTightMedium-regular.fntdata"/><Relationship Id="rId39" Type="http://schemas.openxmlformats.org/officeDocument/2006/relationships/font" Target="fonts/InterTightMedium-boldItalic.fntdata"/><Relationship Id="rId38" Type="http://schemas.openxmlformats.org/officeDocument/2006/relationships/font" Target="fonts/InterTightMedium-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Lora-boldItalic.fntdata"/><Relationship Id="rId50" Type="http://schemas.openxmlformats.org/officeDocument/2006/relationships/font" Target="fonts/Lora-italic.fntdata"/><Relationship Id="rId53" Type="http://schemas.openxmlformats.org/officeDocument/2006/relationships/font" Target="fonts/RobotoLight-bold.fntdata"/><Relationship Id="rId52" Type="http://schemas.openxmlformats.org/officeDocument/2006/relationships/font" Target="fonts/RobotoLight-regular.fntdata"/><Relationship Id="rId11" Type="http://schemas.openxmlformats.org/officeDocument/2006/relationships/slide" Target="slides/slide2.xml"/><Relationship Id="rId55" Type="http://schemas.openxmlformats.org/officeDocument/2006/relationships/font" Target="fonts/RobotoLight-boldItalic.fntdata"/><Relationship Id="rId10" Type="http://schemas.openxmlformats.org/officeDocument/2006/relationships/slide" Target="slides/slide1.xml"/><Relationship Id="rId54" Type="http://schemas.openxmlformats.org/officeDocument/2006/relationships/font" Target="fonts/RobotoLight-italic.fntdata"/><Relationship Id="rId13" Type="http://schemas.openxmlformats.org/officeDocument/2006/relationships/slide" Target="slides/slide4.xml"/><Relationship Id="rId57" Type="http://schemas.openxmlformats.org/officeDocument/2006/relationships/font" Target="fonts/InterTight-bold.fntdata"/><Relationship Id="rId12" Type="http://schemas.openxmlformats.org/officeDocument/2006/relationships/slide" Target="slides/slide3.xml"/><Relationship Id="rId56" Type="http://schemas.openxmlformats.org/officeDocument/2006/relationships/font" Target="fonts/InterTight-regular.fntdata"/><Relationship Id="rId15" Type="http://schemas.openxmlformats.org/officeDocument/2006/relationships/slide" Target="slides/slide6.xml"/><Relationship Id="rId59" Type="http://schemas.openxmlformats.org/officeDocument/2006/relationships/font" Target="fonts/InterTight-boldItalic.fntdata"/><Relationship Id="rId14" Type="http://schemas.openxmlformats.org/officeDocument/2006/relationships/slide" Target="slides/slide5.xml"/><Relationship Id="rId58" Type="http://schemas.openxmlformats.org/officeDocument/2006/relationships/font" Target="fonts/InterTight-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af4527114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af4527114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af4527114f_0_2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af4527114f_0_2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af4527114f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af4527114f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af4527114f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af4527114f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af4527114f_0_2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af4527114f_0_2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af4527114f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af4527114f_0_2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af4527114f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af4527114f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af4527114f_0_2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af4527114f_0_2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customers can evaluate not only the products but also customer reviews, and it is called helpful votes.</a:t>
            </a:r>
            <a:endParaRPr/>
          </a:p>
          <a:p>
            <a:pPr indent="0" lvl="0" marL="0" rtl="0" algn="l">
              <a:spcBef>
                <a:spcPts val="0"/>
              </a:spcBef>
              <a:spcAft>
                <a:spcPts val="0"/>
              </a:spcAft>
              <a:buNone/>
            </a:pPr>
            <a:r>
              <a:rPr lang="en"/>
              <a:t>It is used for customers as a reliable evaluation to quickly review the product.</a:t>
            </a:r>
            <a:endParaRPr/>
          </a:p>
          <a:p>
            <a:pPr indent="0" lvl="0" marL="0" rtl="0" algn="l">
              <a:spcBef>
                <a:spcPts val="0"/>
              </a:spcBef>
              <a:spcAft>
                <a:spcPts val="0"/>
              </a:spcAft>
              <a:buNone/>
            </a:pPr>
            <a:r>
              <a:rPr lang="en"/>
              <a:t>Then, can seller also use helpful vote as one of their indicators?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charts Mostly 1 means that helpful votes mostly concentrated on 1 star reviews, and it clearly shows relatively lower average rating.</a:t>
            </a:r>
            <a:endParaRPr/>
          </a:p>
          <a:p>
            <a:pPr indent="0" lvl="0" marL="0" rtl="0" algn="l">
              <a:spcBef>
                <a:spcPts val="0"/>
              </a:spcBef>
              <a:spcAft>
                <a:spcPts val="0"/>
              </a:spcAft>
              <a:buNone/>
            </a:pPr>
            <a:r>
              <a:rPr lang="en"/>
              <a:t>In contrast, when helpful votes mostly focused on 5 star ratings review, it showed higher average ratings.</a:t>
            </a:r>
            <a:endParaRPr/>
          </a:p>
          <a:p>
            <a:pPr indent="0" lvl="0" marL="0" rtl="0" algn="l">
              <a:spcBef>
                <a:spcPts val="0"/>
              </a:spcBef>
              <a:spcAft>
                <a:spcPts val="0"/>
              </a:spcAft>
              <a:buNone/>
            </a:pPr>
            <a:r>
              <a:rPr lang="en"/>
              <a:t>So helpful votes does reflects the general ratings on products, and sellers can see helpful votes as a key indicator.</a:t>
            </a:r>
            <a:endParaRPr/>
          </a:p>
          <a:p>
            <a:pPr indent="0" lvl="0" marL="0" rtl="0" algn="l">
              <a:spcBef>
                <a:spcPts val="0"/>
              </a:spcBef>
              <a:spcAft>
                <a:spcPts val="0"/>
              </a:spcAft>
              <a:buNone/>
            </a:pPr>
            <a:r>
              <a:rPr lang="en"/>
              <a:t>To control average ratings on their products sellers should monitor highly upvoted negative reviews and figure out the issue promptly.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Helpful votes have been used mostly for buyers, but it can also be a valuable indicator for sellers as well.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af4527114f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af4527114f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After our EDA phase, we went further deep down to analyze the data with ML.</a:t>
            </a:r>
            <a:endParaRPr/>
          </a:p>
          <a:p>
            <a:pPr indent="0" lvl="0" marL="0" rtl="0" algn="l">
              <a:spcBef>
                <a:spcPts val="0"/>
              </a:spcBef>
              <a:spcAft>
                <a:spcPts val="0"/>
              </a:spcAft>
              <a:buClr>
                <a:schemeClr val="dk1"/>
              </a:buClr>
              <a:buSzPts val="1100"/>
              <a:buFont typeface="Arial"/>
              <a:buNone/>
            </a:pPr>
            <a:r>
              <a:rPr lang="en"/>
              <a:t>We had two models in plan. First, average rating prediction model with seller’s actionable variables such as price or description details. Second is negative review NLP </a:t>
            </a:r>
            <a:r>
              <a:rPr lang="en"/>
              <a:t>analysis</a:t>
            </a:r>
            <a:r>
              <a:rPr lang="en"/>
              <a:t> that categorizes words from negative reviews.</a:t>
            </a:r>
            <a:endParaRPr/>
          </a:p>
          <a:p>
            <a:pPr indent="0" lvl="0" marL="0" rtl="0" algn="l">
              <a:spcBef>
                <a:spcPts val="0"/>
              </a:spcBef>
              <a:spcAft>
                <a:spcPts val="0"/>
              </a:spcAft>
              <a:buClr>
                <a:schemeClr val="dk1"/>
              </a:buClr>
              <a:buSzPts val="1100"/>
              <a:buFont typeface="Arial"/>
              <a:buNone/>
            </a:pPr>
            <a:r>
              <a:rPr lang="en"/>
              <a:t>NLP model worked properly, but we failed to construct reliable model on prediction model. We had limitations on features we could use, and we could only use “actionable” features that sellers can tune to optimize the ratings.</a:t>
            </a:r>
            <a:endParaRPr/>
          </a:p>
          <a:p>
            <a:pPr indent="0" lvl="0" marL="0" rtl="0" algn="l">
              <a:spcBef>
                <a:spcPts val="0"/>
              </a:spcBef>
              <a:spcAft>
                <a:spcPts val="0"/>
              </a:spcAft>
              <a:buClr>
                <a:schemeClr val="dk1"/>
              </a:buClr>
              <a:buSzPts val="1100"/>
              <a:buFont typeface="Arial"/>
              <a:buNone/>
            </a:pPr>
            <a:r>
              <a:rPr lang="en"/>
              <a:t>However, Random forest has built-in feature importance to see the importance of each features.</a:t>
            </a:r>
            <a:endParaRPr/>
          </a:p>
          <a:p>
            <a:pPr indent="0" lvl="0" marL="0" rtl="0" algn="l">
              <a:spcBef>
                <a:spcPts val="0"/>
              </a:spcBef>
              <a:spcAft>
                <a:spcPts val="0"/>
              </a:spcAft>
              <a:buClr>
                <a:schemeClr val="dk1"/>
              </a:buClr>
              <a:buSzPts val="1100"/>
              <a:buFont typeface="Arial"/>
              <a:buNone/>
            </a:pPr>
            <a:r>
              <a:rPr lang="en"/>
              <a:t>We could learn some lesson from this stage.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Random Forest is a machine learning algorithm that uses multiple decision trees working together to make more stable and accurate predictions.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Used Random Forest’s built-in impurity-based feature importance to see feature importance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af4527114f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af4527114f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 you can see existence of product video and number of description were </a:t>
            </a:r>
            <a:r>
              <a:rPr lang="en"/>
              <a:t>heavily </a:t>
            </a:r>
            <a:r>
              <a:rPr lang="en"/>
              <a:t>used in the model, and product image was nearly not used in training the model.</a:t>
            </a:r>
            <a:endParaRPr/>
          </a:p>
          <a:p>
            <a:pPr indent="0" lvl="0" marL="0" rtl="0" algn="l">
              <a:spcBef>
                <a:spcPts val="0"/>
              </a:spcBef>
              <a:spcAft>
                <a:spcPts val="0"/>
              </a:spcAft>
              <a:buClr>
                <a:schemeClr val="dk1"/>
              </a:buClr>
              <a:buSzPts val="1100"/>
              <a:buFont typeface="Arial"/>
              <a:buNone/>
            </a:pPr>
            <a:r>
              <a:rPr lang="en"/>
              <a:t>And we could see the similar insight from previous EDAs. So it emphasizes the importance of the video and degree of details in description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Even with a low R², model-based feature importance can still provide insights because it reflects how the model actually uses each feature during prediction.</a:t>
            </a:r>
            <a:endParaRPr/>
          </a:p>
          <a:p>
            <a:pPr indent="0" lvl="0" marL="0" rtl="0" algn="l">
              <a:spcBef>
                <a:spcPts val="0"/>
              </a:spcBef>
              <a:spcAft>
                <a:spcPts val="0"/>
              </a:spcAft>
              <a:buClr>
                <a:schemeClr val="dk1"/>
              </a:buClr>
              <a:buSzPts val="1100"/>
              <a:buFont typeface="Arial"/>
              <a:buNone/>
            </a:pPr>
            <a:r>
              <a:rPr lang="en"/>
              <a:t>Unlike EDA, which only captures simple statistical correlations, the model considers nonlinear relationships and feature interactions that EDA cannot detect.</a:t>
            </a:r>
            <a:endParaRPr/>
          </a:p>
          <a:p>
            <a:pPr indent="0" lvl="0" marL="0" rtl="0" algn="l">
              <a:spcBef>
                <a:spcPts val="0"/>
              </a:spcBef>
              <a:spcAft>
                <a:spcPts val="0"/>
              </a:spcAft>
              <a:buNone/>
            </a:pPr>
            <a:r>
              <a:rPr lang="en"/>
              <a:t>Therefore, even a weak model may still highlight meaningful feature usage patterns that are not visible from basic EDA analysis.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af4527114f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af4527114f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category perspective, cellphons and accessories was heavily used in training the model, and it indicates that this category has unique pattern affecting avg. rating, besides from other features like price. So in those categories, sellers should focus more on their unique features for example, malfunctions or package.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“Cell Phones &amp; Accessories” category provides a strong and independent signal for predicting product ratings, more influential than other inputs such as price, product image, or product video.</a:t>
            </a:r>
            <a:endParaRPr/>
          </a:p>
          <a:p>
            <a:pPr indent="0" lvl="0" marL="0" rtl="0" algn="l">
              <a:spcBef>
                <a:spcPts val="0"/>
              </a:spcBef>
              <a:spcAft>
                <a:spcPts val="0"/>
              </a:spcAft>
              <a:buClr>
                <a:schemeClr val="dk1"/>
              </a:buClr>
              <a:buSzPts val="1100"/>
              <a:buFont typeface="Arial"/>
              <a:buNone/>
            </a:pPr>
            <a:r>
              <a:rPr lang="en"/>
              <a:t>Its rating patterns differ clearly from those of other categories, allowing the model to separate high- and low-rated products more effectively when this category is known.</a:t>
            </a:r>
            <a:endParaRPr/>
          </a:p>
          <a:p>
            <a:pPr indent="0" lvl="0" marL="0" rtl="0" algn="l">
              <a:spcBef>
                <a:spcPts val="0"/>
              </a:spcBef>
              <a:spcAft>
                <a:spcPts val="0"/>
              </a:spcAft>
              <a:buNone/>
            </a:pPr>
            <a:r>
              <a:rPr lang="en"/>
              <a:t>In other words, simply belonging to this category carries meaningful information about expected rating outcomes, beyond what other features can explain.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af4527114f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af4527114f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af5eb4182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af5eb418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Lastly, we used LDA modeling pipeline for NLP.</a:t>
            </a:r>
            <a:endParaRPr>
              <a:solidFill>
                <a:schemeClr val="dk1"/>
              </a:solidFill>
            </a:endParaRPr>
          </a:p>
          <a:p>
            <a:pPr indent="0" lvl="0" marL="0" rtl="0" algn="l">
              <a:spcBef>
                <a:spcPts val="0"/>
              </a:spcBef>
              <a:spcAft>
                <a:spcPts val="0"/>
              </a:spcAft>
              <a:buNone/>
            </a:pPr>
            <a:r>
              <a:rPr lang="en">
                <a:solidFill>
                  <a:schemeClr val="dk1"/>
                </a:solidFill>
              </a:rPr>
              <a:t>We collected 1 to 2 rating reviews, grouping words from those reviews.</a:t>
            </a:r>
            <a:endParaRPr>
              <a:solidFill>
                <a:schemeClr val="dk1"/>
              </a:solidFill>
            </a:endParaRPr>
          </a:p>
          <a:p>
            <a:pPr indent="0" lvl="0" marL="0" rtl="0" algn="l">
              <a:spcBef>
                <a:spcPts val="0"/>
              </a:spcBef>
              <a:spcAft>
                <a:spcPts val="0"/>
              </a:spcAft>
              <a:buNone/>
            </a:pPr>
            <a:r>
              <a:rPr lang="en">
                <a:solidFill>
                  <a:schemeClr val="dk1"/>
                </a:solidFill>
              </a:rPr>
              <a:t>We then used chatGPT to categorize those words to see the actual reasons why they complains about products.</a:t>
            </a:r>
            <a:endParaRPr>
              <a:solidFill>
                <a:schemeClr val="dk1"/>
              </a:solidFill>
            </a:endParaRPr>
          </a:p>
          <a:p>
            <a:pPr indent="0" lvl="0" marL="0" rtl="0" algn="l">
              <a:spcBef>
                <a:spcPts val="0"/>
              </a:spcBef>
              <a:spcAft>
                <a:spcPts val="0"/>
              </a:spcAft>
              <a:buNone/>
            </a:pPr>
            <a:r>
              <a:rPr lang="en">
                <a:solidFill>
                  <a:schemeClr val="dk1"/>
                </a:solidFill>
              </a:rPr>
              <a:t>In this analysis we operated the model on the whole dataset, but sellers can focus on their products so that they can uncover product-specific complaint patterns.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 used a cleaned set of negative reviews and applied an LDA topic modeling pipeline.</a:t>
            </a:r>
            <a:endParaRPr>
              <a:solidFill>
                <a:schemeClr val="dk1"/>
              </a:solidFill>
            </a:endParaRPr>
          </a:p>
          <a:p>
            <a:pPr indent="0" lvl="0" marL="0" rtl="0" algn="l">
              <a:spcBef>
                <a:spcPts val="0"/>
              </a:spcBef>
              <a:spcAft>
                <a:spcPts val="0"/>
              </a:spcAft>
              <a:buNone/>
            </a:pPr>
            <a:r>
              <a:rPr lang="en">
                <a:solidFill>
                  <a:schemeClr val="dk1"/>
                </a:solidFill>
              </a:rPr>
              <a:t>After preprocessing the text, I extracted keywords from each topic generated by the LDA model to identify the main themes in negative customer feedback.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LDA (Latent Dirichlet Allocation) is a topic modeling algorithm that automatically discovers hidden themes in large collections of text. It groups together words that frequently appear together and identifies the main topics within the documents.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af4527114f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af4527114f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In conclusion we remind which valuable insight we can give to Amazon sellers to earn better customer reviews?</a:t>
            </a:r>
            <a:endParaRPr sz="1000">
              <a:solidFill>
                <a:schemeClr val="dk1"/>
              </a:solidFill>
            </a:endParaRPr>
          </a:p>
          <a:p>
            <a:pPr indent="0" lvl="0" marL="0" rtl="0" algn="l">
              <a:spcBef>
                <a:spcPts val="0"/>
              </a:spcBef>
              <a:spcAft>
                <a:spcPts val="0"/>
              </a:spcAft>
              <a:buNone/>
            </a:pPr>
            <a:r>
              <a:rPr lang="en" sz="1000">
                <a:solidFill>
                  <a:schemeClr val="dk1"/>
                </a:solidFill>
              </a:rPr>
              <a:t>From EDA, we could learn that contents quality matters especially in video contents and depth of description details.</a:t>
            </a:r>
            <a:endParaRPr sz="1000">
              <a:solidFill>
                <a:schemeClr val="dk1"/>
              </a:solidFill>
            </a:endParaRPr>
          </a:p>
          <a:p>
            <a:pPr indent="0" lvl="0" marL="0" rtl="0" algn="l">
              <a:spcBef>
                <a:spcPts val="0"/>
              </a:spcBef>
              <a:spcAft>
                <a:spcPts val="0"/>
              </a:spcAft>
              <a:buNone/>
            </a:pPr>
            <a:r>
              <a:rPr lang="en" sz="1000">
                <a:solidFill>
                  <a:schemeClr val="dk1"/>
                </a:solidFill>
              </a:rPr>
              <a:t>Also, Helpful votes does matter, so sellers may want to monitor carefully on highly upvoted reviews to detect whether their product have significant issues.</a:t>
            </a:r>
            <a:endParaRPr sz="1000">
              <a:solidFill>
                <a:schemeClr val="dk1"/>
              </a:solidFill>
            </a:endParaRPr>
          </a:p>
          <a:p>
            <a:pPr indent="0" lvl="0" marL="0" rtl="0" algn="l">
              <a:spcBef>
                <a:spcPts val="0"/>
              </a:spcBef>
              <a:spcAft>
                <a:spcPts val="0"/>
              </a:spcAft>
              <a:buNone/>
            </a:pPr>
            <a:r>
              <a:rPr lang="en" sz="1000">
                <a:solidFill>
                  <a:schemeClr val="dk1"/>
                </a:solidFill>
              </a:rPr>
              <a:t>Early stage reviews are also important. Sellers should encourage early stage customers to see long-term advantages for their products.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In ML phase, we have done feature importance analysis.</a:t>
            </a:r>
            <a:endParaRPr sz="1000">
              <a:solidFill>
                <a:schemeClr val="dk1"/>
              </a:solidFill>
            </a:endParaRPr>
          </a:p>
          <a:p>
            <a:pPr indent="0" lvl="0" marL="0" rtl="0" algn="l">
              <a:spcBef>
                <a:spcPts val="0"/>
              </a:spcBef>
              <a:spcAft>
                <a:spcPts val="0"/>
              </a:spcAft>
              <a:buNone/>
            </a:pPr>
            <a:r>
              <a:rPr lang="en" sz="1000">
                <a:solidFill>
                  <a:schemeClr val="dk1"/>
                </a:solidFill>
              </a:rPr>
              <a:t>As we have seen in EDA phase, video contents and degree of details in description matters. And some categories such as cell phone requires special care since they have unique factors other than price and descriptions.</a:t>
            </a:r>
            <a:endParaRPr sz="1000">
              <a:solidFill>
                <a:schemeClr val="dk1"/>
              </a:solidFill>
            </a:endParaRPr>
          </a:p>
          <a:p>
            <a:pPr indent="0" lvl="0" marL="0" rtl="0" algn="l">
              <a:spcBef>
                <a:spcPts val="0"/>
              </a:spcBef>
              <a:spcAft>
                <a:spcPts val="0"/>
              </a:spcAft>
              <a:buNone/>
            </a:pPr>
            <a:r>
              <a:rPr lang="en" sz="1000">
                <a:solidFill>
                  <a:schemeClr val="dk1"/>
                </a:solidFill>
              </a:rPr>
              <a:t>With NLP model, sellers can quickly surfaces key reasons from massive amount of negative reviews to address major customer concerns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af5eb4182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af5eb4182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Key Learnings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High-Quality Content Drives Higher Ratings</a:t>
            </a:r>
            <a:br>
              <a:rPr b="1" lang="en">
                <a:solidFill>
                  <a:schemeClr val="dk1"/>
                </a:solidFill>
              </a:rPr>
            </a:br>
            <a:r>
              <a:rPr lang="en">
                <a:solidFill>
                  <a:schemeClr val="dk1"/>
                </a:solidFill>
              </a:rPr>
              <a:t> Video content and clear, compelling product descriptions are essential for improving customer ratings. Strong product media significantly enhances buyer confidence and perceived value.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Monitor Helpful Votes to Understand Rating Impact</a:t>
            </a:r>
            <a:br>
              <a:rPr b="1" lang="en">
                <a:solidFill>
                  <a:schemeClr val="dk1"/>
                </a:solidFill>
              </a:rPr>
            </a:br>
            <a:r>
              <a:rPr lang="en">
                <a:solidFill>
                  <a:schemeClr val="dk1"/>
                </a:solidFill>
              </a:rPr>
              <a:t> Helpful votes strongly influence overall ratings. Sellers should regularly track this metric to understand which reviews shape customer perception the most.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Early Review Accumulation Boosts Long-Term Rating</a:t>
            </a:r>
            <a:br>
              <a:rPr b="1" lang="en">
                <a:solidFill>
                  <a:schemeClr val="dk1"/>
                </a:solidFill>
              </a:rPr>
            </a:br>
            <a:r>
              <a:rPr lang="en">
                <a:solidFill>
                  <a:schemeClr val="dk1"/>
                </a:solidFill>
              </a:rPr>
              <a:t> The number of reviews accumulated throughout a product’s lifecycle positively impacts its rating. Encouraging customers to leave reviews—especially in the early stages—can help elevate the product’s long-term rating trajectory.</a:t>
            </a:r>
            <a:endParaRPr>
              <a:solidFill>
                <a:schemeClr val="dk1"/>
              </a:solidFill>
            </a:endParaRPr>
          </a:p>
          <a:p>
            <a:pPr indent="0" lvl="0" marL="0" rtl="0" algn="l">
              <a:spcBef>
                <a:spcPts val="1200"/>
              </a:spcBef>
              <a:spcAft>
                <a:spcPts val="0"/>
              </a:spcAft>
              <a:buNone/>
            </a:pPr>
            <a:r>
              <a:rPr lang="en" sz="1400">
                <a:solidFill>
                  <a:schemeClr val="dk1"/>
                </a:solidFill>
                <a:latin typeface="Inter Tight Light"/>
                <a:ea typeface="Inter Tight Light"/>
                <a:cs typeface="Inter Tight Light"/>
                <a:sym typeface="Inter Tight Light"/>
              </a:rPr>
              <a:t>LDA Topic Modeling for Review Insights</a:t>
            </a:r>
            <a:endParaRPr sz="1400">
              <a:solidFill>
                <a:schemeClr val="dk1"/>
              </a:solidFill>
              <a:latin typeface="Inter Tight Light"/>
              <a:ea typeface="Inter Tight Light"/>
              <a:cs typeface="Inter Tight Light"/>
              <a:sym typeface="Inter Tight Light"/>
            </a:endParaRPr>
          </a:p>
          <a:p>
            <a:pPr indent="0" lvl="0" marL="0" rtl="0" algn="l">
              <a:spcBef>
                <a:spcPts val="0"/>
              </a:spcBef>
              <a:spcAft>
                <a:spcPts val="0"/>
              </a:spcAft>
              <a:buNone/>
            </a:pPr>
            <a:r>
              <a:rPr lang="en" sz="1400">
                <a:solidFill>
                  <a:schemeClr val="dk1"/>
                </a:solidFill>
                <a:latin typeface="Inter Tight Light"/>
                <a:ea typeface="Inter Tight Light"/>
                <a:cs typeface="Inter Tight Light"/>
                <a:sym typeface="Inter Tight Light"/>
              </a:rPr>
              <a:t>Helps sellers quickly analyze large volumes of critical reviews by identifying and categorizing the key drivers of negative customer feedback.</a:t>
            </a:r>
            <a:endParaRPr sz="1400">
              <a:solidFill>
                <a:schemeClr val="dk1"/>
              </a:solidFill>
              <a:latin typeface="Inter Tight Light"/>
              <a:ea typeface="Inter Tight Light"/>
              <a:cs typeface="Inter Tight Light"/>
              <a:sym typeface="Inter Tight Light"/>
            </a:endParaRPr>
          </a:p>
          <a:p>
            <a:pPr indent="0" lvl="0" marL="0" rtl="0" algn="l">
              <a:spcBef>
                <a:spcPts val="0"/>
              </a:spcBef>
              <a:spcAft>
                <a:spcPts val="0"/>
              </a:spcAft>
              <a:buNone/>
            </a:pPr>
            <a:r>
              <a:t/>
            </a:r>
            <a:endParaRPr sz="1400">
              <a:solidFill>
                <a:schemeClr val="dk1"/>
              </a:solidFill>
              <a:latin typeface="Inter Tight Light"/>
              <a:ea typeface="Inter Tight Light"/>
              <a:cs typeface="Inter Tight Light"/>
              <a:sym typeface="Inter Tight Light"/>
            </a:endParaRPr>
          </a:p>
          <a:p>
            <a:pPr indent="0" lvl="0" marL="0" rtl="0" algn="l">
              <a:spcBef>
                <a:spcPts val="0"/>
              </a:spcBef>
              <a:spcAft>
                <a:spcPts val="0"/>
              </a:spcAft>
              <a:buNone/>
            </a:pPr>
            <a:r>
              <a:rPr lang="en" sz="1400">
                <a:solidFill>
                  <a:schemeClr val="dk1"/>
                </a:solidFill>
                <a:latin typeface="Inter Tight Light"/>
                <a:ea typeface="Inter Tight Light"/>
                <a:cs typeface="Inter Tight Light"/>
                <a:sym typeface="Inter Tight Light"/>
              </a:rPr>
              <a:t>Price Prediction Model for Optimal Pricing</a:t>
            </a:r>
            <a:endParaRPr sz="1400">
              <a:solidFill>
                <a:schemeClr val="dk1"/>
              </a:solidFill>
              <a:latin typeface="Inter Tight Light"/>
              <a:ea typeface="Inter Tight Light"/>
              <a:cs typeface="Inter Tight Light"/>
              <a:sym typeface="Inter Tight Light"/>
            </a:endParaRPr>
          </a:p>
          <a:p>
            <a:pPr indent="0" lvl="0" marL="0" rtl="0" algn="l">
              <a:spcBef>
                <a:spcPts val="0"/>
              </a:spcBef>
              <a:spcAft>
                <a:spcPts val="0"/>
              </a:spcAft>
              <a:buNone/>
            </a:pPr>
            <a:r>
              <a:rPr lang="en" sz="1400">
                <a:solidFill>
                  <a:schemeClr val="dk1"/>
                </a:solidFill>
                <a:latin typeface="Inter Tight Light"/>
                <a:ea typeface="Inter Tight Light"/>
                <a:cs typeface="Inter Tight Light"/>
                <a:sym typeface="Inter Tight Light"/>
              </a:rPr>
              <a:t>Uses historical and competitive data to recommend the most effective pricing strategy, helping sellers maximize revenue while staying competitive.</a:t>
            </a:r>
            <a:endParaRPr>
              <a:solidFill>
                <a:schemeClr val="dk1"/>
              </a:solidFill>
            </a:endParaRPr>
          </a:p>
          <a:p>
            <a:pPr indent="0" lvl="0" marL="0" rtl="0" algn="l">
              <a:spcBef>
                <a:spcPts val="0"/>
              </a:spcBef>
              <a:spcAft>
                <a:spcPts val="0"/>
              </a:spcAft>
              <a:buNone/>
            </a:pPr>
            <a:r>
              <a:rPr lang="en" sz="1400">
                <a:solidFill>
                  <a:schemeClr val="dk1"/>
                </a:solidFill>
                <a:latin typeface="Inter Tight Light"/>
                <a:ea typeface="Inter Tight Light"/>
                <a:cs typeface="Inter Tight Light"/>
                <a:sym typeface="Inter Tight Light"/>
              </a:rPr>
              <a:t>wo Models to Support Amazon Sellers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af4527114f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af4527114f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af4527114f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af4527114f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af4527114f_0_1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af4527114f_0_1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Inter Tight"/>
                <a:ea typeface="Inter Tight"/>
                <a:cs typeface="Inter Tight"/>
                <a:sym typeface="Inter Tight"/>
              </a:rPr>
              <a:t>From the scatter plot, we can see that there isn’t a clear linear relationship between price and rating, meaning price itself isn’t a direct factor driving rating changes. What’s interesting, though, is that higher-priced products tend to show much more variability in how customers rate them, which suggests that expectations differ widely across users.</a:t>
            </a:r>
            <a:endParaRPr sz="1200">
              <a:solidFill>
                <a:schemeClr val="dk1"/>
              </a:solidFill>
              <a:latin typeface="Inter Tight"/>
              <a:ea typeface="Inter Tight"/>
              <a:cs typeface="Inter Tight"/>
              <a:sym typeface="Inter Tight"/>
            </a:endParaRPr>
          </a:p>
          <a:p>
            <a:pPr indent="0" lvl="0" marL="0" rtl="0" algn="l">
              <a:lnSpc>
                <a:spcPct val="115000"/>
              </a:lnSpc>
              <a:spcBef>
                <a:spcPts val="1200"/>
              </a:spcBef>
              <a:spcAft>
                <a:spcPts val="0"/>
              </a:spcAft>
              <a:buNone/>
            </a:pPr>
            <a:r>
              <a:rPr lang="en" sz="1200">
                <a:solidFill>
                  <a:schemeClr val="dk1"/>
                </a:solidFill>
                <a:latin typeface="Inter Tight"/>
                <a:ea typeface="Inter Tight"/>
                <a:cs typeface="Inter Tight"/>
                <a:sym typeface="Inter Tight"/>
              </a:rPr>
              <a:t>We can also notice that most Amazon products fall under the $250 price range, so the majority of data points are clustered on the left side of the chart.</a:t>
            </a:r>
            <a:endParaRPr sz="1200">
              <a:solidFill>
                <a:schemeClr val="dk1"/>
              </a:solidFill>
              <a:latin typeface="Inter Tight"/>
              <a:ea typeface="Inter Tight"/>
              <a:cs typeface="Inter Tight"/>
              <a:sym typeface="Inter Tight"/>
            </a:endParaRPr>
          </a:p>
          <a:p>
            <a:pPr indent="0" lvl="0" marL="0" rtl="0" algn="l">
              <a:lnSpc>
                <a:spcPct val="115000"/>
              </a:lnSpc>
              <a:spcBef>
                <a:spcPts val="1200"/>
              </a:spcBef>
              <a:spcAft>
                <a:spcPts val="0"/>
              </a:spcAft>
              <a:buNone/>
            </a:pPr>
            <a:r>
              <a:rPr lang="en" sz="1200">
                <a:solidFill>
                  <a:schemeClr val="dk1"/>
                </a:solidFill>
                <a:latin typeface="Inter Tight"/>
                <a:ea typeface="Inter Tight"/>
                <a:cs typeface="Inter Tight"/>
                <a:sym typeface="Inter Tight"/>
              </a:rPr>
              <a:t>As a next step, we could explore adjusting pricing strategies to identify potential “sweet spots” where customer satisfaction tends to be stronger. Doing so may help improve both conversion and overall sales efficiency.</a:t>
            </a:r>
            <a:endParaRPr sz="1200">
              <a:solidFill>
                <a:schemeClr val="dk1"/>
              </a:solidFill>
              <a:latin typeface="Inter Tight"/>
              <a:ea typeface="Inter Tight"/>
              <a:cs typeface="Inter Tight"/>
              <a:sym typeface="Inter Tight"/>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Inter Tight"/>
              <a:ea typeface="Inter Tight"/>
              <a:cs typeface="Inter Tight"/>
              <a:sym typeface="Inter T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af4527114f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af4527114f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When we look at the PFI distribution, most products cluster around zero, which tells us that sellers are generally pricing in line with category norms. Even so, small adjustments—up or down—can still influence how fair the price feels to customers.</a:t>
            </a:r>
            <a:endParaRPr/>
          </a:p>
          <a:p>
            <a:pPr indent="0" lvl="0" marL="0" rtl="0" algn="l">
              <a:lnSpc>
                <a:spcPct val="115000"/>
              </a:lnSpc>
              <a:spcBef>
                <a:spcPts val="1200"/>
              </a:spcBef>
              <a:spcAft>
                <a:spcPts val="0"/>
              </a:spcAft>
              <a:buClr>
                <a:schemeClr val="dk1"/>
              </a:buClr>
              <a:buSzPts val="1100"/>
              <a:buFont typeface="Arial"/>
              <a:buNone/>
            </a:pPr>
            <a:r>
              <a:rPr lang="en"/>
              <a:t>What really stands out is the significant left tail, where PFI values fall below zero. These items are priced higher than similar products in the category. Overpriced items typically see weaker conversion, which means sellers have a quick opportunity to correct pricing and recover lost sales.</a:t>
            </a:r>
            <a:endParaRPr/>
          </a:p>
          <a:p>
            <a:pPr indent="0" lvl="0" marL="0" rtl="0" algn="l">
              <a:lnSpc>
                <a:spcPct val="115000"/>
              </a:lnSpc>
              <a:spcBef>
                <a:spcPts val="1200"/>
              </a:spcBef>
              <a:spcAft>
                <a:spcPts val="0"/>
              </a:spcAft>
              <a:buClr>
                <a:schemeClr val="dk1"/>
              </a:buClr>
              <a:buSzPts val="1100"/>
              <a:buFont typeface="Arial"/>
              <a:buNone/>
            </a:pPr>
            <a:r>
              <a:rPr lang="en"/>
              <a:t>On the other hand, products with positive PFI scores are actually undervalued. These listings outperform their price level and could likely sustain a higher price without hurting customer ratings. For sellers, these represent high-potential opportunities to increase revenue while still remaining competitive in their category.</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af4527114f_0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af4527114f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From the analysis, we can see that some categories carry a disproportionately high share of underperforming products, which points to common pricing misalignment. Patio, Lawn &amp; Garden and Health &amp; Personal Care stand out the most—many products in these categories are priced higher than what customers believe they’re worth.</a:t>
            </a:r>
            <a:endParaRPr/>
          </a:p>
          <a:p>
            <a:pPr indent="0" lvl="0" marL="0" rtl="0" algn="l">
              <a:lnSpc>
                <a:spcPct val="115000"/>
              </a:lnSpc>
              <a:spcBef>
                <a:spcPts val="1200"/>
              </a:spcBef>
              <a:spcAft>
                <a:spcPts val="0"/>
              </a:spcAft>
              <a:buClr>
                <a:schemeClr val="dk1"/>
              </a:buClr>
              <a:buSzPts val="1100"/>
              <a:buFont typeface="Arial"/>
              <a:buNone/>
            </a:pPr>
            <a:r>
              <a:rPr lang="en"/>
              <a:t>We also notice that in high-volume categories, even minor pricing mistakes become much more impactful. In categories like Cell Phones &amp; Accessories or Grocery &amp; Gourmet Food, just a small percentage of mispriced items can translate into thousands of listings that underperform, which signals a large opportunity for optimization.</a:t>
            </a:r>
            <a:endParaRPr/>
          </a:p>
          <a:p>
            <a:pPr indent="0" lvl="0" marL="0" rtl="0" algn="l">
              <a:lnSpc>
                <a:spcPct val="115000"/>
              </a:lnSpc>
              <a:spcBef>
                <a:spcPts val="1200"/>
              </a:spcBef>
              <a:spcAft>
                <a:spcPts val="0"/>
              </a:spcAft>
              <a:buClr>
                <a:schemeClr val="dk1"/>
              </a:buClr>
              <a:buSzPts val="1100"/>
              <a:buFont typeface="Arial"/>
              <a:buNone/>
            </a:pPr>
            <a:r>
              <a:rPr lang="en"/>
              <a:t>For sellers, this creates a strategic advantage. By focusing on categories where underperformance is widespread, they can differentiate much more quickly. When competitors tend to overprice, applying thoughtful pricing strategies becomes an effective lever to improve ranking, attract more clicks, and ultimately increase conversion rates.</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af4527114f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af4527114f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ae21a9e55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ae21a9e55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jpg"/><Relationship Id="rId4" Type="http://schemas.openxmlformats.org/officeDocument/2006/relationships/hyperlink" Target="https://bit.ly/3A1uf1Q"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4.jpg"/><Relationship Id="rId4" Type="http://schemas.openxmlformats.org/officeDocument/2006/relationships/hyperlink" Target="https://bit.ly/3A1uf1Q"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12.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4.jpg"/><Relationship Id="rId4" Type="http://schemas.openxmlformats.org/officeDocument/2006/relationships/hyperlink" Target="https://bit.ly/3A1uf1Q"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12.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2.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4.jpg"/><Relationship Id="rId4" Type="http://schemas.openxmlformats.org/officeDocument/2006/relationships/hyperlink" Target="https://bit.ly/3A1uf1Q"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12.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0" y="0"/>
            <a:ext cx="11734650" cy="5143500"/>
            <a:chOff x="0" y="0"/>
            <a:chExt cx="11734650" cy="5143500"/>
          </a:xfrm>
        </p:grpSpPr>
        <p:pic>
          <p:nvPicPr>
            <p:cNvPr id="55" name="Google Shape;55;p14"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56" name="Google Shape;56;p14" title="03.jpg"/>
            <p:cNvPicPr preferRelativeResize="0"/>
            <p:nvPr/>
          </p:nvPicPr>
          <p:blipFill rotWithShape="1">
            <a:blip r:embed="rId3">
              <a:alphaModFix/>
            </a:blip>
            <a:srcRect b="4379" l="0" r="0" t="4388"/>
            <a:stretch/>
          </p:blipFill>
          <p:spPr>
            <a:xfrm flipH="1">
              <a:off x="3486150" y="0"/>
              <a:ext cx="8248500" cy="5143500"/>
            </a:xfrm>
            <a:prstGeom prst="plaque">
              <a:avLst>
                <a:gd fmla="val 50000" name="adj"/>
              </a:avLst>
            </a:prstGeom>
            <a:noFill/>
            <a:ln>
              <a:noFill/>
            </a:ln>
          </p:spPr>
        </p:pic>
      </p:grpSp>
      <p:sp>
        <p:nvSpPr>
          <p:cNvPr id="57" name="Google Shape;57;p14"/>
          <p:cNvSpPr txBox="1"/>
          <p:nvPr>
            <p:ph type="ctrTitle"/>
          </p:nvPr>
        </p:nvSpPr>
        <p:spPr>
          <a:xfrm>
            <a:off x="1314450" y="1985975"/>
            <a:ext cx="5429400" cy="787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8" name="Google Shape;58;p14"/>
          <p:cNvSpPr txBox="1"/>
          <p:nvPr>
            <p:ph idx="1" type="subTitle"/>
          </p:nvPr>
        </p:nvSpPr>
        <p:spPr>
          <a:xfrm>
            <a:off x="1314450" y="2692825"/>
            <a:ext cx="5429400" cy="464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grpSp>
        <p:nvGrpSpPr>
          <p:cNvPr id="60" name="Google Shape;60;p15"/>
          <p:cNvGrpSpPr/>
          <p:nvPr/>
        </p:nvGrpSpPr>
        <p:grpSpPr>
          <a:xfrm>
            <a:off x="0" y="0"/>
            <a:ext cx="9144000" cy="5143500"/>
            <a:chOff x="0" y="0"/>
            <a:chExt cx="9144000" cy="5143500"/>
          </a:xfrm>
        </p:grpSpPr>
        <p:pic>
          <p:nvPicPr>
            <p:cNvPr id="61" name="Google Shape;61;p15"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62" name="Google Shape;62;p15" title="01.jpg"/>
            <p:cNvPicPr preferRelativeResize="0"/>
            <p:nvPr/>
          </p:nvPicPr>
          <p:blipFill rotWithShape="1">
            <a:blip r:embed="rId3">
              <a:alphaModFix/>
            </a:blip>
            <a:srcRect b="0" l="0" r="31591" t="0"/>
            <a:stretch/>
          </p:blipFill>
          <p:spPr>
            <a:xfrm flipH="1" rot="-5400000">
              <a:off x="3141298" y="228612"/>
              <a:ext cx="4690200" cy="4686300"/>
            </a:xfrm>
            <a:prstGeom prst="ellipse">
              <a:avLst/>
            </a:prstGeom>
            <a:noFill/>
            <a:ln>
              <a:noFill/>
            </a:ln>
          </p:spPr>
        </p:pic>
      </p:grpSp>
      <p:sp>
        <p:nvSpPr>
          <p:cNvPr id="63" name="Google Shape;63;p15"/>
          <p:cNvSpPr txBox="1"/>
          <p:nvPr>
            <p:ph type="title"/>
          </p:nvPr>
        </p:nvSpPr>
        <p:spPr>
          <a:xfrm>
            <a:off x="2400225" y="1991075"/>
            <a:ext cx="4343400" cy="11664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4" name="Google Shape;64;p15"/>
          <p:cNvSpPr txBox="1"/>
          <p:nvPr>
            <p:ph hasCustomPrompt="1" idx="2" type="title"/>
          </p:nvPr>
        </p:nvSpPr>
        <p:spPr>
          <a:xfrm>
            <a:off x="1314450" y="1994350"/>
            <a:ext cx="1085700" cy="1166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3500">
                <a:solidFill>
                  <a:schemeClr val="lt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pic>
        <p:nvPicPr>
          <p:cNvPr id="66" name="Google Shape;66;p16"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67" name="Google Shape;67;p16"/>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68" name="Google Shape;68;p16"/>
          <p:cNvSpPr txBox="1"/>
          <p:nvPr>
            <p:ph idx="1" type="body"/>
          </p:nvPr>
        </p:nvSpPr>
        <p:spPr>
          <a:xfrm>
            <a:off x="228600" y="1400175"/>
            <a:ext cx="77040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Tight SemiBold"/>
              <a:buChar char="●"/>
              <a:defRPr sz="1200"/>
            </a:lvl1pPr>
            <a:lvl2pPr indent="-304800" lvl="1" marL="914400">
              <a:lnSpc>
                <a:spcPct val="115000"/>
              </a:lnSpc>
              <a:spcBef>
                <a:spcPts val="0"/>
              </a:spcBef>
              <a:spcAft>
                <a:spcPts val="0"/>
              </a:spcAft>
              <a:buSzPts val="1200"/>
              <a:buFont typeface="Darker Grotesque SemiBold"/>
              <a:buChar char="○"/>
              <a:defRPr/>
            </a:lvl2pPr>
            <a:lvl3pPr indent="-304800" lvl="2" marL="1371600">
              <a:lnSpc>
                <a:spcPct val="115000"/>
              </a:lnSpc>
              <a:spcBef>
                <a:spcPts val="0"/>
              </a:spcBef>
              <a:spcAft>
                <a:spcPts val="0"/>
              </a:spcAft>
              <a:buSzPts val="1200"/>
              <a:buFont typeface="Darker Grotesque SemiBold"/>
              <a:buChar char="■"/>
              <a:defRPr/>
            </a:lvl3pPr>
            <a:lvl4pPr indent="-304800" lvl="3" marL="1828800">
              <a:lnSpc>
                <a:spcPct val="115000"/>
              </a:lnSpc>
              <a:spcBef>
                <a:spcPts val="0"/>
              </a:spcBef>
              <a:spcAft>
                <a:spcPts val="0"/>
              </a:spcAft>
              <a:buSzPts val="1200"/>
              <a:buFont typeface="Darker Grotesque SemiBold"/>
              <a:buChar char="●"/>
              <a:defRPr/>
            </a:lvl4pPr>
            <a:lvl5pPr indent="-304800" lvl="4" marL="2286000">
              <a:lnSpc>
                <a:spcPct val="115000"/>
              </a:lnSpc>
              <a:spcBef>
                <a:spcPts val="0"/>
              </a:spcBef>
              <a:spcAft>
                <a:spcPts val="0"/>
              </a:spcAft>
              <a:buSzPts val="1200"/>
              <a:buFont typeface="Darker Grotesque SemiBold"/>
              <a:buChar char="○"/>
              <a:defRPr/>
            </a:lvl5pPr>
            <a:lvl6pPr indent="-304800" lvl="5" marL="2743200">
              <a:lnSpc>
                <a:spcPct val="115000"/>
              </a:lnSpc>
              <a:spcBef>
                <a:spcPts val="0"/>
              </a:spcBef>
              <a:spcAft>
                <a:spcPts val="0"/>
              </a:spcAft>
              <a:buSzPts val="1200"/>
              <a:buFont typeface="Darker Grotesque SemiBold"/>
              <a:buChar char="■"/>
              <a:defRPr/>
            </a:lvl6pPr>
            <a:lvl7pPr indent="-304800" lvl="6" marL="3200400">
              <a:lnSpc>
                <a:spcPct val="115000"/>
              </a:lnSpc>
              <a:spcBef>
                <a:spcPts val="0"/>
              </a:spcBef>
              <a:spcAft>
                <a:spcPts val="0"/>
              </a:spcAft>
              <a:buSzPts val="1200"/>
              <a:buFont typeface="Darker Grotesque SemiBold"/>
              <a:buChar char="●"/>
              <a:defRPr/>
            </a:lvl7pPr>
            <a:lvl8pPr indent="-304800" lvl="7" marL="3657600">
              <a:lnSpc>
                <a:spcPct val="115000"/>
              </a:lnSpc>
              <a:spcBef>
                <a:spcPts val="0"/>
              </a:spcBef>
              <a:spcAft>
                <a:spcPts val="0"/>
              </a:spcAft>
              <a:buSzPts val="1200"/>
              <a:buFont typeface="Darker Grotesque SemiBold"/>
              <a:buChar char="○"/>
              <a:defRPr/>
            </a:lvl8pPr>
            <a:lvl9pPr indent="-304800" lvl="8" marL="4114800">
              <a:lnSpc>
                <a:spcPct val="115000"/>
              </a:lnSpc>
              <a:spcBef>
                <a:spcPts val="0"/>
              </a:spcBef>
              <a:spcAft>
                <a:spcPts val="0"/>
              </a:spcAft>
              <a:buSzPts val="1200"/>
              <a:buFont typeface="Darker Grotesque SemiBold"/>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grpSp>
        <p:nvGrpSpPr>
          <p:cNvPr id="70" name="Google Shape;70;p17"/>
          <p:cNvGrpSpPr/>
          <p:nvPr/>
        </p:nvGrpSpPr>
        <p:grpSpPr>
          <a:xfrm>
            <a:off x="-2868550" y="0"/>
            <a:ext cx="12012550" cy="5143500"/>
            <a:chOff x="-2868550" y="0"/>
            <a:chExt cx="12012550" cy="5143500"/>
          </a:xfrm>
        </p:grpSpPr>
        <p:pic>
          <p:nvPicPr>
            <p:cNvPr id="71" name="Google Shape;71;p17"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72" name="Google Shape;72;p17" title="03.jpg"/>
            <p:cNvPicPr preferRelativeResize="0"/>
            <p:nvPr/>
          </p:nvPicPr>
          <p:blipFill rotWithShape="1">
            <a:blip r:embed="rId3">
              <a:alphaModFix/>
            </a:blip>
            <a:srcRect b="4456" l="383" r="36759" t="5340"/>
            <a:stretch/>
          </p:blipFill>
          <p:spPr>
            <a:xfrm rot="10800000">
              <a:off x="-2868550" y="0"/>
              <a:ext cx="5243700" cy="5143500"/>
            </a:xfrm>
            <a:prstGeom prst="parallelogram">
              <a:avLst>
                <a:gd fmla="val 41520" name="adj"/>
              </a:avLst>
            </a:prstGeom>
            <a:noFill/>
            <a:ln>
              <a:noFill/>
            </a:ln>
          </p:spPr>
        </p:pic>
      </p:grpSp>
      <p:sp>
        <p:nvSpPr>
          <p:cNvPr id="73" name="Google Shape;73;p17"/>
          <p:cNvSpPr txBox="1"/>
          <p:nvPr>
            <p:ph type="title"/>
          </p:nvPr>
        </p:nvSpPr>
        <p:spPr>
          <a:xfrm>
            <a:off x="228600" y="228600"/>
            <a:ext cx="8687100" cy="5760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74" name="Google Shape;74;p17"/>
          <p:cNvSpPr txBox="1"/>
          <p:nvPr>
            <p:ph idx="1" type="subTitle"/>
          </p:nvPr>
        </p:nvSpPr>
        <p:spPr>
          <a:xfrm>
            <a:off x="1314450" y="3404250"/>
            <a:ext cx="2171700" cy="126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Lora"/>
              <a:buNone/>
              <a:defRPr b="1" sz="1400">
                <a:solidFill>
                  <a:schemeClr val="dk2"/>
                </a:solidFill>
                <a:latin typeface="Lora"/>
                <a:ea typeface="Lora"/>
                <a:cs typeface="Lora"/>
                <a:sym typeface="Lora"/>
              </a:defRPr>
            </a:lvl1pPr>
            <a:lvl2pPr lvl="1" algn="ctr">
              <a:lnSpc>
                <a:spcPct val="100000"/>
              </a:lnSpc>
              <a:spcBef>
                <a:spcPts val="0"/>
              </a:spcBef>
              <a:spcAft>
                <a:spcPts val="0"/>
              </a:spcAft>
              <a:buSzPts val="1200"/>
              <a:buFont typeface="Lora"/>
              <a:buNone/>
              <a:defRPr>
                <a:latin typeface="Lora"/>
                <a:ea typeface="Lora"/>
                <a:cs typeface="Lora"/>
                <a:sym typeface="Lora"/>
              </a:defRPr>
            </a:lvl2pPr>
            <a:lvl3pPr lvl="2" algn="ctr">
              <a:lnSpc>
                <a:spcPct val="100000"/>
              </a:lnSpc>
              <a:spcBef>
                <a:spcPts val="0"/>
              </a:spcBef>
              <a:spcAft>
                <a:spcPts val="0"/>
              </a:spcAft>
              <a:buSzPts val="1200"/>
              <a:buFont typeface="Lora"/>
              <a:buNone/>
              <a:defRPr>
                <a:latin typeface="Lora"/>
                <a:ea typeface="Lora"/>
                <a:cs typeface="Lora"/>
                <a:sym typeface="Lora"/>
              </a:defRPr>
            </a:lvl3pPr>
            <a:lvl4pPr lvl="3" algn="ctr">
              <a:lnSpc>
                <a:spcPct val="100000"/>
              </a:lnSpc>
              <a:spcBef>
                <a:spcPts val="0"/>
              </a:spcBef>
              <a:spcAft>
                <a:spcPts val="0"/>
              </a:spcAft>
              <a:buSzPts val="1200"/>
              <a:buFont typeface="Lora"/>
              <a:buNone/>
              <a:defRPr>
                <a:latin typeface="Lora"/>
                <a:ea typeface="Lora"/>
                <a:cs typeface="Lora"/>
                <a:sym typeface="Lora"/>
              </a:defRPr>
            </a:lvl4pPr>
            <a:lvl5pPr lvl="4" algn="ctr">
              <a:lnSpc>
                <a:spcPct val="100000"/>
              </a:lnSpc>
              <a:spcBef>
                <a:spcPts val="0"/>
              </a:spcBef>
              <a:spcAft>
                <a:spcPts val="0"/>
              </a:spcAft>
              <a:buSzPts val="1200"/>
              <a:buFont typeface="Lora"/>
              <a:buNone/>
              <a:defRPr>
                <a:latin typeface="Lora"/>
                <a:ea typeface="Lora"/>
                <a:cs typeface="Lora"/>
                <a:sym typeface="Lora"/>
              </a:defRPr>
            </a:lvl5pPr>
            <a:lvl6pPr lvl="5" algn="ctr">
              <a:lnSpc>
                <a:spcPct val="100000"/>
              </a:lnSpc>
              <a:spcBef>
                <a:spcPts val="0"/>
              </a:spcBef>
              <a:spcAft>
                <a:spcPts val="0"/>
              </a:spcAft>
              <a:buSzPts val="1200"/>
              <a:buFont typeface="Lora"/>
              <a:buNone/>
              <a:defRPr>
                <a:latin typeface="Lora"/>
                <a:ea typeface="Lora"/>
                <a:cs typeface="Lora"/>
                <a:sym typeface="Lora"/>
              </a:defRPr>
            </a:lvl6pPr>
            <a:lvl7pPr lvl="6" algn="ctr">
              <a:lnSpc>
                <a:spcPct val="100000"/>
              </a:lnSpc>
              <a:spcBef>
                <a:spcPts val="0"/>
              </a:spcBef>
              <a:spcAft>
                <a:spcPts val="0"/>
              </a:spcAft>
              <a:buSzPts val="1200"/>
              <a:buFont typeface="Lora"/>
              <a:buNone/>
              <a:defRPr>
                <a:latin typeface="Lora"/>
                <a:ea typeface="Lora"/>
                <a:cs typeface="Lora"/>
                <a:sym typeface="Lora"/>
              </a:defRPr>
            </a:lvl7pPr>
            <a:lvl8pPr lvl="7" algn="ctr">
              <a:lnSpc>
                <a:spcPct val="100000"/>
              </a:lnSpc>
              <a:spcBef>
                <a:spcPts val="0"/>
              </a:spcBef>
              <a:spcAft>
                <a:spcPts val="0"/>
              </a:spcAft>
              <a:buSzPts val="1200"/>
              <a:buFont typeface="Lora"/>
              <a:buNone/>
              <a:defRPr>
                <a:latin typeface="Lora"/>
                <a:ea typeface="Lora"/>
                <a:cs typeface="Lora"/>
                <a:sym typeface="Lora"/>
              </a:defRPr>
            </a:lvl8pPr>
            <a:lvl9pPr lvl="8" algn="ctr">
              <a:lnSpc>
                <a:spcPct val="100000"/>
              </a:lnSpc>
              <a:spcBef>
                <a:spcPts val="0"/>
              </a:spcBef>
              <a:spcAft>
                <a:spcPts val="0"/>
              </a:spcAft>
              <a:buSzPts val="1200"/>
              <a:buFont typeface="Lora"/>
              <a:buNone/>
              <a:defRPr>
                <a:latin typeface="Lora"/>
                <a:ea typeface="Lora"/>
                <a:cs typeface="Lora"/>
                <a:sym typeface="Lora"/>
              </a:defRPr>
            </a:lvl9pPr>
          </a:lstStyle>
          <a:p/>
        </p:txBody>
      </p:sp>
      <p:sp>
        <p:nvSpPr>
          <p:cNvPr id="75" name="Google Shape;75;p17"/>
          <p:cNvSpPr txBox="1"/>
          <p:nvPr>
            <p:ph idx="2" type="subTitle"/>
          </p:nvPr>
        </p:nvSpPr>
        <p:spPr>
          <a:xfrm>
            <a:off x="4572154" y="2025899"/>
            <a:ext cx="4343700" cy="93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 name="Google Shape;76;p17"/>
          <p:cNvSpPr txBox="1"/>
          <p:nvPr>
            <p:ph idx="3" type="subTitle"/>
          </p:nvPr>
        </p:nvSpPr>
        <p:spPr>
          <a:xfrm>
            <a:off x="4572000" y="1354850"/>
            <a:ext cx="4343700" cy="74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Inter Tight Medium"/>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2pPr>
            <a:lvl3pPr lvl="2"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3pPr>
            <a:lvl4pPr lvl="3"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4pPr>
            <a:lvl5pPr lvl="4"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5pPr>
            <a:lvl6pPr lvl="5"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6pPr>
            <a:lvl7pPr lvl="6"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7pPr>
            <a:lvl8pPr lvl="7"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8pPr>
            <a:lvl9pPr lvl="8"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9pPr>
          </a:lstStyle>
          <a:p/>
        </p:txBody>
      </p:sp>
      <p:sp>
        <p:nvSpPr>
          <p:cNvPr id="77" name="Google Shape;77;p17"/>
          <p:cNvSpPr txBox="1"/>
          <p:nvPr>
            <p:ph idx="4" type="subTitle"/>
          </p:nvPr>
        </p:nvSpPr>
        <p:spPr>
          <a:xfrm>
            <a:off x="4572150" y="3741949"/>
            <a:ext cx="4343700" cy="93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17"/>
          <p:cNvSpPr txBox="1"/>
          <p:nvPr>
            <p:ph idx="5" type="subTitle"/>
          </p:nvPr>
        </p:nvSpPr>
        <p:spPr>
          <a:xfrm>
            <a:off x="4572000" y="3070895"/>
            <a:ext cx="4343700" cy="74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Inter Tight Medium"/>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2pPr>
            <a:lvl3pPr lvl="2"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3pPr>
            <a:lvl4pPr lvl="3"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4pPr>
            <a:lvl5pPr lvl="4"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5pPr>
            <a:lvl6pPr lvl="5"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6pPr>
            <a:lvl7pPr lvl="6"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7pPr>
            <a:lvl8pPr lvl="7"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8pPr>
            <a:lvl9pPr lvl="8"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9pPr>
          </a:lstStyle>
          <a:p/>
        </p:txBody>
      </p:sp>
      <p:sp>
        <p:nvSpPr>
          <p:cNvPr id="79" name="Google Shape;79;p17"/>
          <p:cNvSpPr txBox="1"/>
          <p:nvPr>
            <p:ph hasCustomPrompt="1" idx="6" type="title"/>
          </p:nvPr>
        </p:nvSpPr>
        <p:spPr>
          <a:xfrm>
            <a:off x="3894637" y="1676241"/>
            <a:ext cx="617400" cy="45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 name="Google Shape;80;p17"/>
          <p:cNvSpPr txBox="1"/>
          <p:nvPr>
            <p:ph hasCustomPrompt="1" idx="7" type="title"/>
          </p:nvPr>
        </p:nvSpPr>
        <p:spPr>
          <a:xfrm>
            <a:off x="3894637" y="3392279"/>
            <a:ext cx="617400" cy="45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pic>
        <p:nvPicPr>
          <p:cNvPr id="82" name="Google Shape;82;p18"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83" name="Google Shape;83;p18"/>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pic>
        <p:nvPicPr>
          <p:cNvPr id="85" name="Google Shape;85;p19"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86" name="Google Shape;86;p19"/>
          <p:cNvSpPr txBox="1"/>
          <p:nvPr>
            <p:ph type="title"/>
          </p:nvPr>
        </p:nvSpPr>
        <p:spPr>
          <a:xfrm>
            <a:off x="228600" y="228600"/>
            <a:ext cx="3998400" cy="1445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87" name="Google Shape;87;p19"/>
          <p:cNvSpPr txBox="1"/>
          <p:nvPr>
            <p:ph idx="1" type="body"/>
          </p:nvPr>
        </p:nvSpPr>
        <p:spPr>
          <a:xfrm>
            <a:off x="1314450" y="2382300"/>
            <a:ext cx="3824100" cy="25326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88" name="Google Shape;88;p19"/>
          <p:cNvSpPr/>
          <p:nvPr>
            <p:ph idx="2" type="pic"/>
          </p:nvPr>
        </p:nvSpPr>
        <p:spPr>
          <a:xfrm>
            <a:off x="5657850" y="0"/>
            <a:ext cx="2171700" cy="31713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grpSp>
        <p:nvGrpSpPr>
          <p:cNvPr id="90" name="Google Shape;90;p20"/>
          <p:cNvGrpSpPr/>
          <p:nvPr/>
        </p:nvGrpSpPr>
        <p:grpSpPr>
          <a:xfrm flipH="1" rot="10800000">
            <a:off x="0" y="0"/>
            <a:ext cx="11734650" cy="5143500"/>
            <a:chOff x="0" y="0"/>
            <a:chExt cx="11734650" cy="5143500"/>
          </a:xfrm>
        </p:grpSpPr>
        <p:pic>
          <p:nvPicPr>
            <p:cNvPr id="91" name="Google Shape;91;p20"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92" name="Google Shape;92;p20" title="03.jpg"/>
            <p:cNvPicPr preferRelativeResize="0"/>
            <p:nvPr/>
          </p:nvPicPr>
          <p:blipFill rotWithShape="1">
            <a:blip r:embed="rId3">
              <a:alphaModFix/>
            </a:blip>
            <a:srcRect b="4379" l="0" r="0" t="4388"/>
            <a:stretch/>
          </p:blipFill>
          <p:spPr>
            <a:xfrm flipH="1">
              <a:off x="3486150" y="0"/>
              <a:ext cx="8248500" cy="5143500"/>
            </a:xfrm>
            <a:prstGeom prst="plaque">
              <a:avLst>
                <a:gd fmla="val 50000" name="adj"/>
              </a:avLst>
            </a:prstGeom>
            <a:noFill/>
            <a:ln>
              <a:noFill/>
            </a:ln>
          </p:spPr>
        </p:pic>
      </p:grpSp>
      <p:sp>
        <p:nvSpPr>
          <p:cNvPr id="93" name="Google Shape;93;p20"/>
          <p:cNvSpPr txBox="1"/>
          <p:nvPr>
            <p:ph type="title"/>
          </p:nvPr>
        </p:nvSpPr>
        <p:spPr>
          <a:xfrm>
            <a:off x="1314450" y="1400175"/>
            <a:ext cx="4343400" cy="2343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pic>
        <p:nvPicPr>
          <p:cNvPr id="95" name="Google Shape;95;p21"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96" name="Google Shape;96;p21"/>
          <p:cNvSpPr txBox="1"/>
          <p:nvPr>
            <p:ph idx="1" type="subTitle"/>
          </p:nvPr>
        </p:nvSpPr>
        <p:spPr>
          <a:xfrm>
            <a:off x="2400149" y="2525100"/>
            <a:ext cx="3257700" cy="238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7" name="Google Shape;97;p21"/>
          <p:cNvSpPr txBox="1"/>
          <p:nvPr>
            <p:ph type="title"/>
          </p:nvPr>
        </p:nvSpPr>
        <p:spPr>
          <a:xfrm>
            <a:off x="228600" y="228600"/>
            <a:ext cx="77040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98" name="Google Shape;98;p21"/>
          <p:cNvSpPr txBox="1"/>
          <p:nvPr>
            <p:ph idx="2" type="subTitle"/>
          </p:nvPr>
        </p:nvSpPr>
        <p:spPr>
          <a:xfrm>
            <a:off x="5657851" y="2525100"/>
            <a:ext cx="3257700" cy="238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22"/>
          <p:cNvSpPr/>
          <p:nvPr>
            <p:ph idx="2" type="pic"/>
          </p:nvPr>
        </p:nvSpPr>
        <p:spPr>
          <a:xfrm>
            <a:off x="0" y="0"/>
            <a:ext cx="9144000" cy="5143500"/>
          </a:xfrm>
          <a:prstGeom prst="rect">
            <a:avLst/>
          </a:prstGeom>
          <a:noFill/>
          <a:ln>
            <a:noFill/>
          </a:ln>
        </p:spPr>
      </p:sp>
      <p:sp>
        <p:nvSpPr>
          <p:cNvPr id="101" name="Google Shape;101;p22"/>
          <p:cNvSpPr txBox="1"/>
          <p:nvPr>
            <p:ph type="title"/>
          </p:nvPr>
        </p:nvSpPr>
        <p:spPr>
          <a:xfrm>
            <a:off x="228600" y="4329100"/>
            <a:ext cx="3257700" cy="585900"/>
          </a:xfrm>
          <a:prstGeom prst="rect">
            <a:avLst/>
          </a:prstGeom>
          <a:solidFill>
            <a:schemeClr val="lt1"/>
          </a:solidFill>
          <a:ln>
            <a:noFill/>
          </a:ln>
        </p:spPr>
        <p:txBody>
          <a:bodyPr anchorCtr="0" anchor="b" bIns="91425" lIns="91425" spcFirstLastPara="1" rIns="91425" wrap="square" tIns="91425">
            <a:noAutofit/>
          </a:bodyPr>
          <a:lstStyle>
            <a:lvl1pPr lvl="0" algn="ctr">
              <a:spcBef>
                <a:spcPts val="0"/>
              </a:spcBef>
              <a:spcAft>
                <a:spcPts val="0"/>
              </a:spcAft>
              <a:buSzPts val="2500"/>
              <a:buNone/>
              <a:defRPr sz="1000"/>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 name="Shape 102"/>
        <p:cNvGrpSpPr/>
        <p:nvPr/>
      </p:nvGrpSpPr>
      <p:grpSpPr>
        <a:xfrm>
          <a:off x="0" y="0"/>
          <a:ext cx="0" cy="0"/>
          <a:chOff x="0" y="0"/>
          <a:chExt cx="0" cy="0"/>
        </a:xfrm>
      </p:grpSpPr>
      <p:grpSp>
        <p:nvGrpSpPr>
          <p:cNvPr id="103" name="Google Shape;103;p23"/>
          <p:cNvGrpSpPr/>
          <p:nvPr/>
        </p:nvGrpSpPr>
        <p:grpSpPr>
          <a:xfrm flipH="1" rot="10800000">
            <a:off x="0" y="0"/>
            <a:ext cx="9144000" cy="5143500"/>
            <a:chOff x="0" y="0"/>
            <a:chExt cx="9144000" cy="5143500"/>
          </a:xfrm>
        </p:grpSpPr>
        <p:pic>
          <p:nvPicPr>
            <p:cNvPr id="104" name="Google Shape;104;p23"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105" name="Google Shape;105;p23" title="01.jpg"/>
            <p:cNvPicPr preferRelativeResize="0"/>
            <p:nvPr/>
          </p:nvPicPr>
          <p:blipFill rotWithShape="1">
            <a:blip r:embed="rId3">
              <a:alphaModFix/>
            </a:blip>
            <a:srcRect b="0" l="0" r="31591" t="0"/>
            <a:stretch/>
          </p:blipFill>
          <p:spPr>
            <a:xfrm flipH="1" rot="-5400000">
              <a:off x="3141298" y="228612"/>
              <a:ext cx="4690200" cy="4686300"/>
            </a:xfrm>
            <a:prstGeom prst="ellipse">
              <a:avLst/>
            </a:prstGeom>
            <a:noFill/>
            <a:ln>
              <a:noFill/>
            </a:ln>
          </p:spPr>
        </p:pic>
      </p:grpSp>
      <p:sp>
        <p:nvSpPr>
          <p:cNvPr id="106" name="Google Shape;106;p23"/>
          <p:cNvSpPr txBox="1"/>
          <p:nvPr>
            <p:ph hasCustomPrompt="1" type="title"/>
          </p:nvPr>
        </p:nvSpPr>
        <p:spPr>
          <a:xfrm>
            <a:off x="1314450" y="1952850"/>
            <a:ext cx="4343400" cy="7995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r>
              <a:t>xx%</a:t>
            </a:r>
          </a:p>
        </p:txBody>
      </p:sp>
      <p:sp>
        <p:nvSpPr>
          <p:cNvPr id="107" name="Google Shape;107;p23"/>
          <p:cNvSpPr txBox="1"/>
          <p:nvPr>
            <p:ph idx="1" type="subTitle"/>
          </p:nvPr>
        </p:nvSpPr>
        <p:spPr>
          <a:xfrm>
            <a:off x="1314450" y="2816250"/>
            <a:ext cx="4343400" cy="374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8" name="Shape 10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109" name="Shape 109"/>
        <p:cNvGrpSpPr/>
        <p:nvPr/>
      </p:nvGrpSpPr>
      <p:grpSpPr>
        <a:xfrm>
          <a:off x="0" y="0"/>
          <a:ext cx="0" cy="0"/>
          <a:chOff x="0" y="0"/>
          <a:chExt cx="0" cy="0"/>
        </a:xfrm>
      </p:grpSpPr>
      <p:pic>
        <p:nvPicPr>
          <p:cNvPr id="110" name="Google Shape;110;p25"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111" name="Google Shape;111;p25"/>
          <p:cNvSpPr txBox="1"/>
          <p:nvPr>
            <p:ph idx="1" type="subTitle"/>
          </p:nvPr>
        </p:nvSpPr>
        <p:spPr>
          <a:xfrm>
            <a:off x="1314450" y="806797"/>
            <a:ext cx="7601100" cy="384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2800"/>
              <a:buFont typeface="Inter Tight Light"/>
              <a:buNone/>
              <a:defRPr sz="2500">
                <a:solidFill>
                  <a:schemeClr val="dk2"/>
                </a:solidFill>
              </a:defRPr>
            </a:lvl1pPr>
            <a:lvl2pPr lvl="1" algn="r">
              <a:spcBef>
                <a:spcPts val="0"/>
              </a:spcBef>
              <a:spcAft>
                <a:spcPts val="0"/>
              </a:spcAft>
              <a:buSzPts val="2800"/>
              <a:buFont typeface="Inter Tight Light"/>
              <a:buNone/>
              <a:defRPr sz="2800">
                <a:latin typeface="Inter Tight Light"/>
                <a:ea typeface="Inter Tight Light"/>
                <a:cs typeface="Inter Tight Light"/>
                <a:sym typeface="Inter Tight Light"/>
              </a:defRPr>
            </a:lvl2pPr>
            <a:lvl3pPr lvl="2" algn="r">
              <a:spcBef>
                <a:spcPts val="0"/>
              </a:spcBef>
              <a:spcAft>
                <a:spcPts val="0"/>
              </a:spcAft>
              <a:buSzPts val="2800"/>
              <a:buFont typeface="Inter Tight Light"/>
              <a:buNone/>
              <a:defRPr sz="2800">
                <a:latin typeface="Inter Tight Light"/>
                <a:ea typeface="Inter Tight Light"/>
                <a:cs typeface="Inter Tight Light"/>
                <a:sym typeface="Inter Tight Light"/>
              </a:defRPr>
            </a:lvl3pPr>
            <a:lvl4pPr lvl="3" algn="r">
              <a:spcBef>
                <a:spcPts val="0"/>
              </a:spcBef>
              <a:spcAft>
                <a:spcPts val="0"/>
              </a:spcAft>
              <a:buSzPts val="2800"/>
              <a:buFont typeface="Inter Tight Light"/>
              <a:buNone/>
              <a:defRPr sz="2800">
                <a:latin typeface="Inter Tight Light"/>
                <a:ea typeface="Inter Tight Light"/>
                <a:cs typeface="Inter Tight Light"/>
                <a:sym typeface="Inter Tight Light"/>
              </a:defRPr>
            </a:lvl4pPr>
            <a:lvl5pPr lvl="4" algn="r">
              <a:spcBef>
                <a:spcPts val="0"/>
              </a:spcBef>
              <a:spcAft>
                <a:spcPts val="0"/>
              </a:spcAft>
              <a:buSzPts val="2800"/>
              <a:buFont typeface="Inter Tight Light"/>
              <a:buNone/>
              <a:defRPr sz="2800">
                <a:latin typeface="Inter Tight Light"/>
                <a:ea typeface="Inter Tight Light"/>
                <a:cs typeface="Inter Tight Light"/>
                <a:sym typeface="Inter Tight Light"/>
              </a:defRPr>
            </a:lvl5pPr>
            <a:lvl6pPr lvl="5" algn="r">
              <a:spcBef>
                <a:spcPts val="0"/>
              </a:spcBef>
              <a:spcAft>
                <a:spcPts val="0"/>
              </a:spcAft>
              <a:buSzPts val="2800"/>
              <a:buFont typeface="Inter Tight Light"/>
              <a:buNone/>
              <a:defRPr sz="2800">
                <a:latin typeface="Inter Tight Light"/>
                <a:ea typeface="Inter Tight Light"/>
                <a:cs typeface="Inter Tight Light"/>
                <a:sym typeface="Inter Tight Light"/>
              </a:defRPr>
            </a:lvl6pPr>
            <a:lvl7pPr lvl="6" algn="r">
              <a:spcBef>
                <a:spcPts val="0"/>
              </a:spcBef>
              <a:spcAft>
                <a:spcPts val="0"/>
              </a:spcAft>
              <a:buSzPts val="2800"/>
              <a:buFont typeface="Inter Tight Light"/>
              <a:buNone/>
              <a:defRPr sz="2800">
                <a:latin typeface="Inter Tight Light"/>
                <a:ea typeface="Inter Tight Light"/>
                <a:cs typeface="Inter Tight Light"/>
                <a:sym typeface="Inter Tight Light"/>
              </a:defRPr>
            </a:lvl7pPr>
            <a:lvl8pPr lvl="7" algn="r">
              <a:spcBef>
                <a:spcPts val="0"/>
              </a:spcBef>
              <a:spcAft>
                <a:spcPts val="0"/>
              </a:spcAft>
              <a:buSzPts val="2800"/>
              <a:buFont typeface="Inter Tight Light"/>
              <a:buNone/>
              <a:defRPr sz="2800">
                <a:latin typeface="Inter Tight Light"/>
                <a:ea typeface="Inter Tight Light"/>
                <a:cs typeface="Inter Tight Light"/>
                <a:sym typeface="Inter Tight Light"/>
              </a:defRPr>
            </a:lvl8pPr>
            <a:lvl9pPr lvl="8" algn="r">
              <a:spcBef>
                <a:spcPts val="0"/>
              </a:spcBef>
              <a:spcAft>
                <a:spcPts val="0"/>
              </a:spcAft>
              <a:buSzPts val="2800"/>
              <a:buFont typeface="Inter Tight Light"/>
              <a:buNone/>
              <a:defRPr sz="2800">
                <a:latin typeface="Inter Tight Light"/>
                <a:ea typeface="Inter Tight Light"/>
                <a:cs typeface="Inter Tight Light"/>
                <a:sym typeface="Inter Tight Light"/>
              </a:defRPr>
            </a:lvl9pPr>
          </a:lstStyle>
          <a:p/>
        </p:txBody>
      </p:sp>
      <p:sp>
        <p:nvSpPr>
          <p:cNvPr id="112" name="Google Shape;112;p25"/>
          <p:cNvSpPr txBox="1"/>
          <p:nvPr>
            <p:ph type="title"/>
          </p:nvPr>
        </p:nvSpPr>
        <p:spPr>
          <a:xfrm>
            <a:off x="228600" y="267450"/>
            <a:ext cx="4343400" cy="3843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14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113" name="Google Shape;113;p25"/>
          <p:cNvSpPr txBox="1"/>
          <p:nvPr>
            <p:ph idx="2" type="subTitle"/>
          </p:nvPr>
        </p:nvSpPr>
        <p:spPr>
          <a:xfrm>
            <a:off x="1314450" y="1328070"/>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4" name="Google Shape;114;p25"/>
          <p:cNvSpPr txBox="1"/>
          <p:nvPr>
            <p:ph idx="3" type="subTitle"/>
          </p:nvPr>
        </p:nvSpPr>
        <p:spPr>
          <a:xfrm>
            <a:off x="1314450" y="2370614"/>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5" name="Google Shape;115;p25"/>
          <p:cNvSpPr txBox="1"/>
          <p:nvPr>
            <p:ph idx="4" type="subTitle"/>
          </p:nvPr>
        </p:nvSpPr>
        <p:spPr>
          <a:xfrm>
            <a:off x="1314450" y="3934431"/>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6" name="Google Shape;116;p25"/>
          <p:cNvSpPr txBox="1"/>
          <p:nvPr>
            <p:ph idx="5" type="subTitle"/>
          </p:nvPr>
        </p:nvSpPr>
        <p:spPr>
          <a:xfrm>
            <a:off x="1314450" y="3413159"/>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7" name="Google Shape;117;p25"/>
          <p:cNvSpPr txBox="1"/>
          <p:nvPr>
            <p:ph idx="6" type="subTitle"/>
          </p:nvPr>
        </p:nvSpPr>
        <p:spPr>
          <a:xfrm>
            <a:off x="1314450" y="1849342"/>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8" name="Google Shape;118;p25"/>
          <p:cNvSpPr txBox="1"/>
          <p:nvPr>
            <p:ph idx="7" type="subTitle"/>
          </p:nvPr>
        </p:nvSpPr>
        <p:spPr>
          <a:xfrm>
            <a:off x="1314450" y="2891886"/>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9" name="Google Shape;119;p25"/>
          <p:cNvSpPr txBox="1"/>
          <p:nvPr>
            <p:ph hasCustomPrompt="1" idx="8" type="title"/>
          </p:nvPr>
        </p:nvSpPr>
        <p:spPr>
          <a:xfrm>
            <a:off x="228600" y="806822"/>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Clr>
                <a:schemeClr val="lt2"/>
              </a:buClr>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Clr>
                <a:schemeClr val="lt2"/>
              </a:buClr>
              <a:buSzPts val="2800"/>
              <a:buNone/>
              <a:defRPr sz="2800">
                <a:solidFill>
                  <a:schemeClr val="lt2"/>
                </a:solidFill>
              </a:defRPr>
            </a:lvl2pPr>
            <a:lvl3pPr lvl="2" algn="ctr">
              <a:spcBef>
                <a:spcPts val="0"/>
              </a:spcBef>
              <a:spcAft>
                <a:spcPts val="0"/>
              </a:spcAft>
              <a:buClr>
                <a:schemeClr val="lt2"/>
              </a:buClr>
              <a:buSzPts val="2800"/>
              <a:buNone/>
              <a:defRPr sz="2800">
                <a:solidFill>
                  <a:schemeClr val="lt2"/>
                </a:solidFill>
              </a:defRPr>
            </a:lvl3pPr>
            <a:lvl4pPr lvl="3" algn="ctr">
              <a:spcBef>
                <a:spcPts val="0"/>
              </a:spcBef>
              <a:spcAft>
                <a:spcPts val="0"/>
              </a:spcAft>
              <a:buClr>
                <a:schemeClr val="lt2"/>
              </a:buClr>
              <a:buSzPts val="2800"/>
              <a:buNone/>
              <a:defRPr sz="2800">
                <a:solidFill>
                  <a:schemeClr val="lt2"/>
                </a:solidFill>
              </a:defRPr>
            </a:lvl4pPr>
            <a:lvl5pPr lvl="4" algn="ctr">
              <a:spcBef>
                <a:spcPts val="0"/>
              </a:spcBef>
              <a:spcAft>
                <a:spcPts val="0"/>
              </a:spcAft>
              <a:buClr>
                <a:schemeClr val="lt2"/>
              </a:buClr>
              <a:buSzPts val="2800"/>
              <a:buNone/>
              <a:defRPr sz="2800">
                <a:solidFill>
                  <a:schemeClr val="lt2"/>
                </a:solidFill>
              </a:defRPr>
            </a:lvl5pPr>
            <a:lvl6pPr lvl="5" algn="ctr">
              <a:spcBef>
                <a:spcPts val="0"/>
              </a:spcBef>
              <a:spcAft>
                <a:spcPts val="0"/>
              </a:spcAft>
              <a:buClr>
                <a:schemeClr val="lt2"/>
              </a:buClr>
              <a:buSzPts val="2800"/>
              <a:buNone/>
              <a:defRPr sz="2800">
                <a:solidFill>
                  <a:schemeClr val="lt2"/>
                </a:solidFill>
              </a:defRPr>
            </a:lvl6pPr>
            <a:lvl7pPr lvl="6" algn="ctr">
              <a:spcBef>
                <a:spcPts val="0"/>
              </a:spcBef>
              <a:spcAft>
                <a:spcPts val="0"/>
              </a:spcAft>
              <a:buClr>
                <a:schemeClr val="lt2"/>
              </a:buClr>
              <a:buSzPts val="2800"/>
              <a:buNone/>
              <a:defRPr sz="2800">
                <a:solidFill>
                  <a:schemeClr val="lt2"/>
                </a:solidFill>
              </a:defRPr>
            </a:lvl7pPr>
            <a:lvl8pPr lvl="7" algn="ctr">
              <a:spcBef>
                <a:spcPts val="0"/>
              </a:spcBef>
              <a:spcAft>
                <a:spcPts val="0"/>
              </a:spcAft>
              <a:buClr>
                <a:schemeClr val="lt2"/>
              </a:buClr>
              <a:buSzPts val="2800"/>
              <a:buNone/>
              <a:defRPr sz="2800">
                <a:solidFill>
                  <a:schemeClr val="lt2"/>
                </a:solidFill>
              </a:defRPr>
            </a:lvl8pPr>
            <a:lvl9pPr lvl="8" algn="ctr">
              <a:spcBef>
                <a:spcPts val="0"/>
              </a:spcBef>
              <a:spcAft>
                <a:spcPts val="0"/>
              </a:spcAft>
              <a:buClr>
                <a:schemeClr val="lt2"/>
              </a:buClr>
              <a:buSzPts val="2800"/>
              <a:buNone/>
              <a:defRPr sz="2800">
                <a:solidFill>
                  <a:schemeClr val="lt2"/>
                </a:solidFill>
              </a:defRPr>
            </a:lvl9pPr>
          </a:lstStyle>
          <a:p>
            <a:r>
              <a:t>xx%</a:t>
            </a:r>
          </a:p>
        </p:txBody>
      </p:sp>
      <p:sp>
        <p:nvSpPr>
          <p:cNvPr id="120" name="Google Shape;120;p25"/>
          <p:cNvSpPr txBox="1"/>
          <p:nvPr>
            <p:ph hasCustomPrompt="1" idx="9" type="title"/>
          </p:nvPr>
        </p:nvSpPr>
        <p:spPr>
          <a:xfrm>
            <a:off x="228600" y="1328080"/>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121" name="Google Shape;121;p25"/>
          <p:cNvSpPr txBox="1"/>
          <p:nvPr>
            <p:ph hasCustomPrompt="1" idx="13" type="title"/>
          </p:nvPr>
        </p:nvSpPr>
        <p:spPr>
          <a:xfrm>
            <a:off x="228600" y="1849338"/>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122" name="Google Shape;122;p25"/>
          <p:cNvSpPr txBox="1"/>
          <p:nvPr>
            <p:ph hasCustomPrompt="1" idx="14" type="title"/>
          </p:nvPr>
        </p:nvSpPr>
        <p:spPr>
          <a:xfrm>
            <a:off x="228600" y="2370596"/>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123" name="Google Shape;123;p25"/>
          <p:cNvSpPr txBox="1"/>
          <p:nvPr>
            <p:ph hasCustomPrompt="1" idx="15" type="title"/>
          </p:nvPr>
        </p:nvSpPr>
        <p:spPr>
          <a:xfrm>
            <a:off x="228600" y="2891854"/>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124" name="Google Shape;124;p25"/>
          <p:cNvSpPr txBox="1"/>
          <p:nvPr>
            <p:ph hasCustomPrompt="1" idx="16" type="title"/>
          </p:nvPr>
        </p:nvSpPr>
        <p:spPr>
          <a:xfrm>
            <a:off x="228600" y="3413112"/>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125" name="Google Shape;125;p25"/>
          <p:cNvSpPr txBox="1"/>
          <p:nvPr>
            <p:ph hasCustomPrompt="1" idx="17" type="title"/>
          </p:nvPr>
        </p:nvSpPr>
        <p:spPr>
          <a:xfrm>
            <a:off x="228600" y="3934370"/>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126" name="Google Shape;126;p25"/>
          <p:cNvSpPr txBox="1"/>
          <p:nvPr>
            <p:ph idx="18" type="subTitle"/>
          </p:nvPr>
        </p:nvSpPr>
        <p:spPr>
          <a:xfrm>
            <a:off x="1314450" y="4455703"/>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7" name="Google Shape;127;p25"/>
          <p:cNvSpPr txBox="1"/>
          <p:nvPr>
            <p:ph hasCustomPrompt="1" idx="19" type="title"/>
          </p:nvPr>
        </p:nvSpPr>
        <p:spPr>
          <a:xfrm>
            <a:off x="228600" y="4455628"/>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8" name="Shape 128"/>
        <p:cNvGrpSpPr/>
        <p:nvPr/>
      </p:nvGrpSpPr>
      <p:grpSpPr>
        <a:xfrm>
          <a:off x="0" y="0"/>
          <a:ext cx="0" cy="0"/>
          <a:chOff x="0" y="0"/>
          <a:chExt cx="0" cy="0"/>
        </a:xfrm>
      </p:grpSpPr>
      <p:pic>
        <p:nvPicPr>
          <p:cNvPr id="129" name="Google Shape;129;p26" title="02.jpg"/>
          <p:cNvPicPr preferRelativeResize="0"/>
          <p:nvPr/>
        </p:nvPicPr>
        <p:blipFill rotWithShape="1">
          <a:blip r:embed="rId2">
            <a:alphaModFix/>
          </a:blip>
          <a:srcRect b="-181" l="0" r="0" t="17883"/>
          <a:stretch/>
        </p:blipFill>
        <p:spPr>
          <a:xfrm flipH="1" rot="10800000">
            <a:off x="0" y="-9625"/>
            <a:ext cx="9144000" cy="5143502"/>
          </a:xfrm>
          <a:prstGeom prst="rect">
            <a:avLst/>
          </a:prstGeom>
          <a:noFill/>
          <a:ln>
            <a:noFill/>
          </a:ln>
        </p:spPr>
      </p:pic>
      <p:sp>
        <p:nvSpPr>
          <p:cNvPr id="130" name="Google Shape;130;p26"/>
          <p:cNvSpPr txBox="1"/>
          <p:nvPr>
            <p:ph type="title"/>
          </p:nvPr>
        </p:nvSpPr>
        <p:spPr>
          <a:xfrm>
            <a:off x="228600" y="228600"/>
            <a:ext cx="8686800" cy="576000"/>
          </a:xfrm>
          <a:prstGeom prst="rect">
            <a:avLst/>
          </a:prstGeom>
          <a:ln>
            <a:noFill/>
          </a:ln>
        </p:spPr>
        <p:txBody>
          <a:bodyPr anchorCtr="0" anchor="t" bIns="91425" lIns="91425" spcFirstLastPara="1" rIns="91425" wrap="square" tIns="91425">
            <a:noAutofit/>
          </a:bodyPr>
          <a:lstStyle>
            <a:lvl1pPr lvl="0" algn="l">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131" name="Google Shape;131;p26"/>
          <p:cNvSpPr txBox="1"/>
          <p:nvPr>
            <p:ph idx="1" type="subTitle"/>
          </p:nvPr>
        </p:nvSpPr>
        <p:spPr>
          <a:xfrm>
            <a:off x="1314450" y="2571750"/>
            <a:ext cx="7600800" cy="23433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132" name="Shape 132"/>
        <p:cNvGrpSpPr/>
        <p:nvPr/>
      </p:nvGrpSpPr>
      <p:grpSpPr>
        <a:xfrm>
          <a:off x="0" y="0"/>
          <a:ext cx="0" cy="0"/>
          <a:chOff x="0" y="0"/>
          <a:chExt cx="0" cy="0"/>
        </a:xfrm>
      </p:grpSpPr>
      <p:pic>
        <p:nvPicPr>
          <p:cNvPr id="133" name="Google Shape;133;p27"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134" name="Google Shape;134;p27"/>
          <p:cNvSpPr txBox="1"/>
          <p:nvPr>
            <p:ph type="title"/>
          </p:nvPr>
        </p:nvSpPr>
        <p:spPr>
          <a:xfrm>
            <a:off x="1314450" y="228600"/>
            <a:ext cx="4886400" cy="17574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135" name="Google Shape;135;p27"/>
          <p:cNvSpPr txBox="1"/>
          <p:nvPr>
            <p:ph idx="1" type="body"/>
          </p:nvPr>
        </p:nvSpPr>
        <p:spPr>
          <a:xfrm>
            <a:off x="4572000" y="2571750"/>
            <a:ext cx="4343400" cy="23433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136" name="Google Shape;136;p27"/>
          <p:cNvSpPr/>
          <p:nvPr>
            <p:ph idx="2" type="pic"/>
          </p:nvPr>
        </p:nvSpPr>
        <p:spPr>
          <a:xfrm>
            <a:off x="1432675" y="2571750"/>
            <a:ext cx="2053500" cy="25719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7" name="Shape 137"/>
        <p:cNvGrpSpPr/>
        <p:nvPr/>
      </p:nvGrpSpPr>
      <p:grpSpPr>
        <a:xfrm>
          <a:off x="0" y="0"/>
          <a:ext cx="0" cy="0"/>
          <a:chOff x="0" y="0"/>
          <a:chExt cx="0" cy="0"/>
        </a:xfrm>
      </p:grpSpPr>
      <p:pic>
        <p:nvPicPr>
          <p:cNvPr id="138" name="Google Shape;138;p28"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139" name="Google Shape;139;p28"/>
          <p:cNvSpPr txBox="1"/>
          <p:nvPr>
            <p:ph type="title"/>
          </p:nvPr>
        </p:nvSpPr>
        <p:spPr>
          <a:xfrm>
            <a:off x="229950" y="4325112"/>
            <a:ext cx="8686800" cy="5760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0" name="Shape 140"/>
        <p:cNvGrpSpPr/>
        <p:nvPr/>
      </p:nvGrpSpPr>
      <p:grpSpPr>
        <a:xfrm>
          <a:off x="0" y="0"/>
          <a:ext cx="0" cy="0"/>
          <a:chOff x="0" y="0"/>
          <a:chExt cx="0" cy="0"/>
        </a:xfrm>
      </p:grpSpPr>
      <p:pic>
        <p:nvPicPr>
          <p:cNvPr id="141" name="Google Shape;141;p29" title="05.jpg"/>
          <p:cNvPicPr preferRelativeResize="0"/>
          <p:nvPr/>
        </p:nvPicPr>
        <p:blipFill rotWithShape="1">
          <a:blip r:embed="rId2">
            <a:alphaModFix amt="80000"/>
          </a:blip>
          <a:srcRect b="24998" l="0" r="0" t="0"/>
          <a:stretch/>
        </p:blipFill>
        <p:spPr>
          <a:xfrm>
            <a:off x="0" y="-3"/>
            <a:ext cx="9144000" cy="5143500"/>
          </a:xfrm>
          <a:prstGeom prst="rect">
            <a:avLst/>
          </a:prstGeom>
          <a:noFill/>
          <a:ln>
            <a:noFill/>
          </a:ln>
        </p:spPr>
      </p:pic>
      <p:sp>
        <p:nvSpPr>
          <p:cNvPr id="142" name="Google Shape;142;p29"/>
          <p:cNvSpPr txBox="1"/>
          <p:nvPr>
            <p:ph idx="1" type="subTitle"/>
          </p:nvPr>
        </p:nvSpPr>
        <p:spPr>
          <a:xfrm>
            <a:off x="3309304" y="70999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3" name="Google Shape;143;p29"/>
          <p:cNvSpPr txBox="1"/>
          <p:nvPr>
            <p:ph idx="2" type="subTitle"/>
          </p:nvPr>
        </p:nvSpPr>
        <p:spPr>
          <a:xfrm>
            <a:off x="228609" y="70999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4" name="Google Shape;144;p29"/>
          <p:cNvSpPr txBox="1"/>
          <p:nvPr>
            <p:ph idx="3" type="subTitle"/>
          </p:nvPr>
        </p:nvSpPr>
        <p:spPr>
          <a:xfrm>
            <a:off x="6390000" y="71014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5" name="Google Shape;145;p29"/>
          <p:cNvSpPr txBox="1"/>
          <p:nvPr>
            <p:ph hasCustomPrompt="1" type="title"/>
          </p:nvPr>
        </p:nvSpPr>
        <p:spPr>
          <a:xfrm>
            <a:off x="3308700" y="399054"/>
            <a:ext cx="6789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46" name="Google Shape;146;p29"/>
          <p:cNvSpPr txBox="1"/>
          <p:nvPr>
            <p:ph hasCustomPrompt="1" idx="4" type="title"/>
          </p:nvPr>
        </p:nvSpPr>
        <p:spPr>
          <a:xfrm>
            <a:off x="228600" y="399204"/>
            <a:ext cx="677700" cy="310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7" name="Google Shape;147;p29"/>
          <p:cNvSpPr txBox="1"/>
          <p:nvPr>
            <p:ph hasCustomPrompt="1" idx="5" type="title"/>
          </p:nvPr>
        </p:nvSpPr>
        <p:spPr>
          <a:xfrm>
            <a:off x="6390000" y="399204"/>
            <a:ext cx="678900" cy="310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48" name="Google Shape;148;p29"/>
          <p:cNvSpPr txBox="1"/>
          <p:nvPr>
            <p:ph idx="6" type="title"/>
          </p:nvPr>
        </p:nvSpPr>
        <p:spPr>
          <a:xfrm>
            <a:off x="228600" y="4329100"/>
            <a:ext cx="8686800" cy="572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_2_1">
    <p:spTree>
      <p:nvGrpSpPr>
        <p:cNvPr id="149" name="Shape 149"/>
        <p:cNvGrpSpPr/>
        <p:nvPr/>
      </p:nvGrpSpPr>
      <p:grpSpPr>
        <a:xfrm>
          <a:off x="0" y="0"/>
          <a:ext cx="0" cy="0"/>
          <a:chOff x="0" y="0"/>
          <a:chExt cx="0" cy="0"/>
        </a:xfrm>
      </p:grpSpPr>
      <p:pic>
        <p:nvPicPr>
          <p:cNvPr id="150" name="Google Shape;150;p30" title="05.jpg"/>
          <p:cNvPicPr preferRelativeResize="0"/>
          <p:nvPr/>
        </p:nvPicPr>
        <p:blipFill rotWithShape="1">
          <a:blip r:embed="rId2">
            <a:alphaModFix amt="80000"/>
          </a:blip>
          <a:srcRect b="24998" l="0" r="0" t="0"/>
          <a:stretch/>
        </p:blipFill>
        <p:spPr>
          <a:xfrm>
            <a:off x="0" y="-3"/>
            <a:ext cx="9144000" cy="5143500"/>
          </a:xfrm>
          <a:prstGeom prst="rect">
            <a:avLst/>
          </a:prstGeom>
          <a:noFill/>
          <a:ln>
            <a:noFill/>
          </a:ln>
        </p:spPr>
      </p:pic>
      <p:sp>
        <p:nvSpPr>
          <p:cNvPr id="151" name="Google Shape;151;p30"/>
          <p:cNvSpPr txBox="1"/>
          <p:nvPr>
            <p:ph type="title"/>
          </p:nvPr>
        </p:nvSpPr>
        <p:spPr>
          <a:xfrm>
            <a:off x="228450" y="234625"/>
            <a:ext cx="3257700" cy="305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152" name="Google Shape;152;p30"/>
          <p:cNvSpPr txBox="1"/>
          <p:nvPr>
            <p:ph idx="1" type="subTitle"/>
          </p:nvPr>
        </p:nvSpPr>
        <p:spPr>
          <a:xfrm>
            <a:off x="6743699" y="3580924"/>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3" name="Google Shape;153;p30"/>
          <p:cNvSpPr txBox="1"/>
          <p:nvPr>
            <p:ph idx="2" type="subTitle"/>
          </p:nvPr>
        </p:nvSpPr>
        <p:spPr>
          <a:xfrm>
            <a:off x="4029075" y="1241756"/>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4" name="Google Shape;154;p30"/>
          <p:cNvSpPr txBox="1"/>
          <p:nvPr>
            <p:ph idx="3" type="subTitle"/>
          </p:nvPr>
        </p:nvSpPr>
        <p:spPr>
          <a:xfrm>
            <a:off x="4029075" y="3580924"/>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5" name="Google Shape;155;p30"/>
          <p:cNvSpPr txBox="1"/>
          <p:nvPr>
            <p:ph idx="4" type="subTitle"/>
          </p:nvPr>
        </p:nvSpPr>
        <p:spPr>
          <a:xfrm>
            <a:off x="6743699" y="1241756"/>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6" name="Google Shape;156;p30"/>
          <p:cNvSpPr txBox="1"/>
          <p:nvPr>
            <p:ph idx="5" type="subTitle"/>
          </p:nvPr>
        </p:nvSpPr>
        <p:spPr>
          <a:xfrm>
            <a:off x="6743699" y="3032858"/>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7" name="Google Shape;157;p30"/>
          <p:cNvSpPr txBox="1"/>
          <p:nvPr>
            <p:ph idx="6" type="subTitle"/>
          </p:nvPr>
        </p:nvSpPr>
        <p:spPr>
          <a:xfrm>
            <a:off x="4029075" y="692061"/>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8" name="Google Shape;158;p30"/>
          <p:cNvSpPr txBox="1"/>
          <p:nvPr>
            <p:ph idx="7" type="subTitle"/>
          </p:nvPr>
        </p:nvSpPr>
        <p:spPr>
          <a:xfrm>
            <a:off x="6743699" y="692061"/>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9" name="Google Shape;159;p30"/>
          <p:cNvSpPr txBox="1"/>
          <p:nvPr>
            <p:ph idx="8" type="subTitle"/>
          </p:nvPr>
        </p:nvSpPr>
        <p:spPr>
          <a:xfrm>
            <a:off x="4029075" y="3032858"/>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0" name="Google Shape;160;p30"/>
          <p:cNvSpPr txBox="1"/>
          <p:nvPr>
            <p:ph hasCustomPrompt="1" idx="9" type="title"/>
          </p:nvPr>
        </p:nvSpPr>
        <p:spPr>
          <a:xfrm>
            <a:off x="4029072" y="234625"/>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1" name="Google Shape;161;p30"/>
          <p:cNvSpPr txBox="1"/>
          <p:nvPr>
            <p:ph hasCustomPrompt="1" idx="13" type="title"/>
          </p:nvPr>
        </p:nvSpPr>
        <p:spPr>
          <a:xfrm>
            <a:off x="6743700" y="2571760"/>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2" name="Google Shape;162;p30"/>
          <p:cNvSpPr txBox="1"/>
          <p:nvPr>
            <p:ph hasCustomPrompt="1" idx="14" type="title"/>
          </p:nvPr>
        </p:nvSpPr>
        <p:spPr>
          <a:xfrm>
            <a:off x="4029072" y="2571760"/>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3" name="Google Shape;163;p30"/>
          <p:cNvSpPr txBox="1"/>
          <p:nvPr>
            <p:ph hasCustomPrompt="1" idx="15" type="title"/>
          </p:nvPr>
        </p:nvSpPr>
        <p:spPr>
          <a:xfrm>
            <a:off x="6743700" y="234625"/>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2_1">
    <p:spTree>
      <p:nvGrpSpPr>
        <p:cNvPr id="164" name="Shape 164"/>
        <p:cNvGrpSpPr/>
        <p:nvPr/>
      </p:nvGrpSpPr>
      <p:grpSpPr>
        <a:xfrm>
          <a:off x="0" y="0"/>
          <a:ext cx="0" cy="0"/>
          <a:chOff x="0" y="0"/>
          <a:chExt cx="0" cy="0"/>
        </a:xfrm>
      </p:grpSpPr>
      <p:pic>
        <p:nvPicPr>
          <p:cNvPr id="165" name="Google Shape;165;p31" title="02.jpg"/>
          <p:cNvPicPr preferRelativeResize="0"/>
          <p:nvPr/>
        </p:nvPicPr>
        <p:blipFill rotWithShape="1">
          <a:blip r:embed="rId2">
            <a:alphaModFix/>
          </a:blip>
          <a:srcRect b="13151" l="0" r="0" t="4551"/>
          <a:stretch/>
        </p:blipFill>
        <p:spPr>
          <a:xfrm flipH="1">
            <a:off x="0" y="0"/>
            <a:ext cx="9144000" cy="5143502"/>
          </a:xfrm>
          <a:prstGeom prst="rect">
            <a:avLst/>
          </a:prstGeom>
          <a:noFill/>
          <a:ln>
            <a:noFill/>
          </a:ln>
        </p:spPr>
      </p:pic>
      <p:sp>
        <p:nvSpPr>
          <p:cNvPr id="166" name="Google Shape;166;p31"/>
          <p:cNvSpPr txBox="1"/>
          <p:nvPr>
            <p:ph hasCustomPrompt="1" type="title"/>
          </p:nvPr>
        </p:nvSpPr>
        <p:spPr>
          <a:xfrm>
            <a:off x="3486150" y="1406725"/>
            <a:ext cx="5429700" cy="5727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b="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67" name="Google Shape;167;p31"/>
          <p:cNvSpPr txBox="1"/>
          <p:nvPr>
            <p:ph idx="1" type="subTitle"/>
          </p:nvPr>
        </p:nvSpPr>
        <p:spPr>
          <a:xfrm>
            <a:off x="3486150" y="1908430"/>
            <a:ext cx="5429700" cy="448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 name="Google Shape;168;p31"/>
          <p:cNvSpPr txBox="1"/>
          <p:nvPr>
            <p:ph hasCustomPrompt="1" idx="2" type="title"/>
          </p:nvPr>
        </p:nvSpPr>
        <p:spPr>
          <a:xfrm>
            <a:off x="3486150" y="2786453"/>
            <a:ext cx="5429700" cy="5727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b="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69" name="Google Shape;169;p31"/>
          <p:cNvSpPr txBox="1"/>
          <p:nvPr>
            <p:ph idx="3" type="subTitle"/>
          </p:nvPr>
        </p:nvSpPr>
        <p:spPr>
          <a:xfrm>
            <a:off x="3486150" y="3288574"/>
            <a:ext cx="5429700" cy="448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0" name="Google Shape;170;p31"/>
          <p:cNvSpPr txBox="1"/>
          <p:nvPr>
            <p:ph idx="4" type="title"/>
          </p:nvPr>
        </p:nvSpPr>
        <p:spPr>
          <a:xfrm>
            <a:off x="1314450" y="228600"/>
            <a:ext cx="76014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1" name="Shape 171"/>
        <p:cNvGrpSpPr/>
        <p:nvPr/>
      </p:nvGrpSpPr>
      <p:grpSpPr>
        <a:xfrm>
          <a:off x="0" y="0"/>
          <a:ext cx="0" cy="0"/>
          <a:chOff x="0" y="0"/>
          <a:chExt cx="0" cy="0"/>
        </a:xfrm>
      </p:grpSpPr>
      <p:grpSp>
        <p:nvGrpSpPr>
          <p:cNvPr id="172" name="Google Shape;172;p32"/>
          <p:cNvGrpSpPr/>
          <p:nvPr/>
        </p:nvGrpSpPr>
        <p:grpSpPr>
          <a:xfrm>
            <a:off x="-2899037" y="-2571750"/>
            <a:ext cx="14942075" cy="10287000"/>
            <a:chOff x="-2899037" y="-2571750"/>
            <a:chExt cx="14942075" cy="10287000"/>
          </a:xfrm>
        </p:grpSpPr>
        <p:pic>
          <p:nvPicPr>
            <p:cNvPr id="173" name="Google Shape;173;p32"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174" name="Google Shape;174;p32" title="01.jpg"/>
            <p:cNvPicPr preferRelativeResize="0"/>
            <p:nvPr/>
          </p:nvPicPr>
          <p:blipFill rotWithShape="1">
            <a:blip r:embed="rId3">
              <a:alphaModFix/>
            </a:blip>
            <a:srcRect b="8767" l="0" r="0" t="0"/>
            <a:stretch/>
          </p:blipFill>
          <p:spPr>
            <a:xfrm flipH="1">
              <a:off x="-2899037" y="2571750"/>
              <a:ext cx="8248500" cy="5143500"/>
            </a:xfrm>
            <a:prstGeom prst="plaque">
              <a:avLst>
                <a:gd fmla="val 50000" name="adj"/>
              </a:avLst>
            </a:prstGeom>
            <a:noFill/>
            <a:ln>
              <a:noFill/>
            </a:ln>
          </p:spPr>
        </p:pic>
        <p:pic>
          <p:nvPicPr>
            <p:cNvPr id="175" name="Google Shape;175;p32" title="01.jpg"/>
            <p:cNvPicPr preferRelativeResize="0"/>
            <p:nvPr/>
          </p:nvPicPr>
          <p:blipFill rotWithShape="1">
            <a:blip r:embed="rId3">
              <a:alphaModFix/>
            </a:blip>
            <a:srcRect b="1605" l="0" r="0" t="7161"/>
            <a:stretch/>
          </p:blipFill>
          <p:spPr>
            <a:xfrm flipH="1">
              <a:off x="3794538" y="-2571750"/>
              <a:ext cx="8248500" cy="5143500"/>
            </a:xfrm>
            <a:prstGeom prst="plaque">
              <a:avLst>
                <a:gd fmla="val 50000" name="adj"/>
              </a:avLst>
            </a:prstGeom>
            <a:noFill/>
            <a:ln>
              <a:noFill/>
            </a:ln>
          </p:spPr>
        </p:pic>
      </p:grpSp>
      <p:sp>
        <p:nvSpPr>
          <p:cNvPr id="176" name="Google Shape;176;p32"/>
          <p:cNvSpPr txBox="1"/>
          <p:nvPr/>
        </p:nvSpPr>
        <p:spPr>
          <a:xfrm>
            <a:off x="5077875" y="4369975"/>
            <a:ext cx="38376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Inter Tight"/>
                <a:ea typeface="Inter Tight"/>
                <a:cs typeface="Inter Tight"/>
                <a:sym typeface="Inter Tight"/>
              </a:rPr>
              <a:t>CREDITS:</a:t>
            </a:r>
            <a:r>
              <a:rPr lang="en" sz="1000">
                <a:solidFill>
                  <a:schemeClr val="dk1"/>
                </a:solidFill>
                <a:latin typeface="Inter Tight"/>
                <a:ea typeface="Inter Tight"/>
                <a:cs typeface="Inter Tight"/>
                <a:sym typeface="Inter Tight"/>
              </a:rPr>
              <a:t> This presentation template was created by </a:t>
            </a:r>
            <a:r>
              <a:rPr b="1" lang="en" sz="1000" u="sng">
                <a:solidFill>
                  <a:schemeClr val="hlink"/>
                </a:solidFill>
                <a:latin typeface="Lora"/>
                <a:ea typeface="Lora"/>
                <a:cs typeface="Lora"/>
                <a:sym typeface="Lora"/>
                <a:hlinkClick r:id="rId4"/>
              </a:rPr>
              <a:t>Slidesgo</a:t>
            </a:r>
            <a:r>
              <a:rPr lang="en" sz="1000">
                <a:solidFill>
                  <a:schemeClr val="dk1"/>
                </a:solidFill>
                <a:latin typeface="Inter Tight"/>
                <a:ea typeface="Inter Tight"/>
                <a:cs typeface="Inter Tight"/>
                <a:sym typeface="Inter Tight"/>
              </a:rPr>
              <a:t>, and includes icons, infographics &amp; images by </a:t>
            </a:r>
            <a:r>
              <a:rPr b="1" lang="en" sz="1000" u="sng">
                <a:solidFill>
                  <a:schemeClr val="hlink"/>
                </a:solidFill>
                <a:latin typeface="Lora"/>
                <a:ea typeface="Lora"/>
                <a:cs typeface="Lora"/>
                <a:sym typeface="Lora"/>
                <a:hlinkClick r:id="rId5"/>
              </a:rPr>
              <a:t>Freepik</a:t>
            </a:r>
            <a:r>
              <a:rPr lang="en" sz="1000" u="sng">
                <a:solidFill>
                  <a:schemeClr val="hlink"/>
                </a:solidFill>
                <a:latin typeface="Lora"/>
                <a:ea typeface="Lora"/>
                <a:cs typeface="Lora"/>
                <a:sym typeface="Lora"/>
                <a:hlinkClick r:id="rId6"/>
              </a:rPr>
              <a:t> </a:t>
            </a:r>
            <a:endParaRPr b="1" sz="1000" u="sng">
              <a:solidFill>
                <a:schemeClr val="dk1"/>
              </a:solidFill>
              <a:latin typeface="Lora"/>
              <a:ea typeface="Lora"/>
              <a:cs typeface="Lora"/>
              <a:sym typeface="Lora"/>
            </a:endParaRPr>
          </a:p>
        </p:txBody>
      </p:sp>
      <p:sp>
        <p:nvSpPr>
          <p:cNvPr id="177" name="Google Shape;177;p32"/>
          <p:cNvSpPr txBox="1"/>
          <p:nvPr>
            <p:ph type="title"/>
          </p:nvPr>
        </p:nvSpPr>
        <p:spPr>
          <a:xfrm>
            <a:off x="1314450" y="1746750"/>
            <a:ext cx="4343400" cy="7620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4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178" name="Google Shape;178;p32"/>
          <p:cNvSpPr txBox="1"/>
          <p:nvPr>
            <p:ph idx="1" type="subTitle"/>
          </p:nvPr>
        </p:nvSpPr>
        <p:spPr>
          <a:xfrm>
            <a:off x="1314450" y="2634750"/>
            <a:ext cx="43434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9" name="Shape 179"/>
        <p:cNvGrpSpPr/>
        <p:nvPr/>
      </p:nvGrpSpPr>
      <p:grpSpPr>
        <a:xfrm>
          <a:off x="0" y="0"/>
          <a:ext cx="0" cy="0"/>
          <a:chOff x="0" y="0"/>
          <a:chExt cx="0" cy="0"/>
        </a:xfrm>
      </p:grpSpPr>
      <p:grpSp>
        <p:nvGrpSpPr>
          <p:cNvPr id="180" name="Google Shape;180;p33"/>
          <p:cNvGrpSpPr/>
          <p:nvPr/>
        </p:nvGrpSpPr>
        <p:grpSpPr>
          <a:xfrm>
            <a:off x="0" y="0"/>
            <a:ext cx="12012466" cy="5156033"/>
            <a:chOff x="0" y="0"/>
            <a:chExt cx="12012466" cy="5156033"/>
          </a:xfrm>
        </p:grpSpPr>
        <p:pic>
          <p:nvPicPr>
            <p:cNvPr id="181" name="Google Shape;181;p33" title="05.jpg"/>
            <p:cNvPicPr preferRelativeResize="0"/>
            <p:nvPr/>
          </p:nvPicPr>
          <p:blipFill rotWithShape="1">
            <a:blip r:embed="rId2">
              <a:alphaModFix amt="80000"/>
            </a:blip>
            <a:srcRect b="24998" l="0" r="0" t="0"/>
            <a:stretch/>
          </p:blipFill>
          <p:spPr>
            <a:xfrm>
              <a:off x="0" y="12533"/>
              <a:ext cx="9144000" cy="5143500"/>
            </a:xfrm>
            <a:prstGeom prst="rect">
              <a:avLst/>
            </a:prstGeom>
            <a:noFill/>
            <a:ln>
              <a:noFill/>
            </a:ln>
          </p:spPr>
        </p:pic>
        <p:pic>
          <p:nvPicPr>
            <p:cNvPr id="182" name="Google Shape;182;p33" title="03.1.jpg"/>
            <p:cNvPicPr preferRelativeResize="0"/>
            <p:nvPr/>
          </p:nvPicPr>
          <p:blipFill rotWithShape="1">
            <a:blip r:embed="rId3">
              <a:alphaModFix/>
            </a:blip>
            <a:srcRect b="1206" l="0" r="0" t="31751"/>
            <a:stretch/>
          </p:blipFill>
          <p:spPr>
            <a:xfrm rot="10800000">
              <a:off x="6768766" y="0"/>
              <a:ext cx="5243700" cy="5143500"/>
            </a:xfrm>
            <a:prstGeom prst="parallelogram">
              <a:avLst>
                <a:gd fmla="val 41520" name="adj"/>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83" name="Shape 183"/>
        <p:cNvGrpSpPr/>
        <p:nvPr/>
      </p:nvGrpSpPr>
      <p:grpSpPr>
        <a:xfrm>
          <a:off x="0" y="0"/>
          <a:ext cx="0" cy="0"/>
          <a:chOff x="0" y="0"/>
          <a:chExt cx="0" cy="0"/>
        </a:xfrm>
      </p:grpSpPr>
      <p:pic>
        <p:nvPicPr>
          <p:cNvPr id="184" name="Google Shape;184;p34" title="04.jpg"/>
          <p:cNvPicPr preferRelativeResize="0"/>
          <p:nvPr/>
        </p:nvPicPr>
        <p:blipFill rotWithShape="1">
          <a:blip r:embed="rId2">
            <a:alphaModFix amt="80000"/>
          </a:blip>
          <a:srcRect b="11924" l="0" r="0" t="5777"/>
          <a:stretch/>
        </p:blipFill>
        <p:spPr>
          <a:xfrm>
            <a:off x="0" y="0"/>
            <a:ext cx="9144000" cy="514350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 name="Shape 188"/>
        <p:cNvGrpSpPr/>
        <p:nvPr/>
      </p:nvGrpSpPr>
      <p:grpSpPr>
        <a:xfrm>
          <a:off x="0" y="0"/>
          <a:ext cx="0" cy="0"/>
          <a:chOff x="0" y="0"/>
          <a:chExt cx="0" cy="0"/>
        </a:xfrm>
      </p:grpSpPr>
      <p:grpSp>
        <p:nvGrpSpPr>
          <p:cNvPr id="189" name="Google Shape;189;p36"/>
          <p:cNvGrpSpPr/>
          <p:nvPr/>
        </p:nvGrpSpPr>
        <p:grpSpPr>
          <a:xfrm>
            <a:off x="0" y="0"/>
            <a:ext cx="11734650" cy="5143500"/>
            <a:chOff x="0" y="0"/>
            <a:chExt cx="11734650" cy="5143500"/>
          </a:xfrm>
        </p:grpSpPr>
        <p:pic>
          <p:nvPicPr>
            <p:cNvPr id="190" name="Google Shape;190;p36"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191" name="Google Shape;191;p36" title="03.jpg"/>
            <p:cNvPicPr preferRelativeResize="0"/>
            <p:nvPr/>
          </p:nvPicPr>
          <p:blipFill rotWithShape="1">
            <a:blip r:embed="rId3">
              <a:alphaModFix/>
            </a:blip>
            <a:srcRect b="4379" l="0" r="0" t="4388"/>
            <a:stretch/>
          </p:blipFill>
          <p:spPr>
            <a:xfrm flipH="1">
              <a:off x="3486150" y="0"/>
              <a:ext cx="8248500" cy="5143500"/>
            </a:xfrm>
            <a:prstGeom prst="plaque">
              <a:avLst>
                <a:gd fmla="val 50000" name="adj"/>
              </a:avLst>
            </a:prstGeom>
            <a:noFill/>
            <a:ln>
              <a:noFill/>
            </a:ln>
          </p:spPr>
        </p:pic>
      </p:grpSp>
      <p:sp>
        <p:nvSpPr>
          <p:cNvPr id="192" name="Google Shape;192;p36"/>
          <p:cNvSpPr txBox="1"/>
          <p:nvPr>
            <p:ph type="ctrTitle"/>
          </p:nvPr>
        </p:nvSpPr>
        <p:spPr>
          <a:xfrm>
            <a:off x="1314450" y="1985975"/>
            <a:ext cx="5429400" cy="787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3" name="Google Shape;193;p36"/>
          <p:cNvSpPr txBox="1"/>
          <p:nvPr>
            <p:ph idx="1" type="subTitle"/>
          </p:nvPr>
        </p:nvSpPr>
        <p:spPr>
          <a:xfrm>
            <a:off x="1314450" y="2692825"/>
            <a:ext cx="5429400" cy="464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4" name="Shape 194"/>
        <p:cNvGrpSpPr/>
        <p:nvPr/>
      </p:nvGrpSpPr>
      <p:grpSpPr>
        <a:xfrm>
          <a:off x="0" y="0"/>
          <a:ext cx="0" cy="0"/>
          <a:chOff x="0" y="0"/>
          <a:chExt cx="0" cy="0"/>
        </a:xfrm>
      </p:grpSpPr>
      <p:grpSp>
        <p:nvGrpSpPr>
          <p:cNvPr id="195" name="Google Shape;195;p37"/>
          <p:cNvGrpSpPr/>
          <p:nvPr/>
        </p:nvGrpSpPr>
        <p:grpSpPr>
          <a:xfrm>
            <a:off x="0" y="0"/>
            <a:ext cx="9144000" cy="5143500"/>
            <a:chOff x="0" y="0"/>
            <a:chExt cx="9144000" cy="5143500"/>
          </a:xfrm>
        </p:grpSpPr>
        <p:pic>
          <p:nvPicPr>
            <p:cNvPr id="196" name="Google Shape;196;p37"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197" name="Google Shape;197;p37" title="01.jpg"/>
            <p:cNvPicPr preferRelativeResize="0"/>
            <p:nvPr/>
          </p:nvPicPr>
          <p:blipFill rotWithShape="1">
            <a:blip r:embed="rId3">
              <a:alphaModFix/>
            </a:blip>
            <a:srcRect b="0" l="0" r="31591" t="0"/>
            <a:stretch/>
          </p:blipFill>
          <p:spPr>
            <a:xfrm flipH="1" rot="-5400000">
              <a:off x="3141298" y="228612"/>
              <a:ext cx="4690200" cy="4686300"/>
            </a:xfrm>
            <a:prstGeom prst="ellipse">
              <a:avLst/>
            </a:prstGeom>
            <a:noFill/>
            <a:ln>
              <a:noFill/>
            </a:ln>
          </p:spPr>
        </p:pic>
      </p:grpSp>
      <p:sp>
        <p:nvSpPr>
          <p:cNvPr id="198" name="Google Shape;198;p37"/>
          <p:cNvSpPr txBox="1"/>
          <p:nvPr>
            <p:ph type="title"/>
          </p:nvPr>
        </p:nvSpPr>
        <p:spPr>
          <a:xfrm>
            <a:off x="2400225" y="1991075"/>
            <a:ext cx="4343400" cy="11664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9" name="Google Shape;199;p37"/>
          <p:cNvSpPr txBox="1"/>
          <p:nvPr>
            <p:ph hasCustomPrompt="1" idx="2" type="title"/>
          </p:nvPr>
        </p:nvSpPr>
        <p:spPr>
          <a:xfrm>
            <a:off x="1314450" y="1994350"/>
            <a:ext cx="1085700" cy="1166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3500">
                <a:solidFill>
                  <a:schemeClr val="lt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0" name="Shape 200"/>
        <p:cNvGrpSpPr/>
        <p:nvPr/>
      </p:nvGrpSpPr>
      <p:grpSpPr>
        <a:xfrm>
          <a:off x="0" y="0"/>
          <a:ext cx="0" cy="0"/>
          <a:chOff x="0" y="0"/>
          <a:chExt cx="0" cy="0"/>
        </a:xfrm>
      </p:grpSpPr>
      <p:pic>
        <p:nvPicPr>
          <p:cNvPr id="201" name="Google Shape;201;p38"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202" name="Google Shape;202;p38"/>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03" name="Google Shape;203;p38"/>
          <p:cNvSpPr txBox="1"/>
          <p:nvPr>
            <p:ph idx="1" type="body"/>
          </p:nvPr>
        </p:nvSpPr>
        <p:spPr>
          <a:xfrm>
            <a:off x="228600" y="1400175"/>
            <a:ext cx="77040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Tight SemiBold"/>
              <a:buChar char="●"/>
              <a:defRPr sz="1200"/>
            </a:lvl1pPr>
            <a:lvl2pPr indent="-304800" lvl="1" marL="914400">
              <a:lnSpc>
                <a:spcPct val="115000"/>
              </a:lnSpc>
              <a:spcBef>
                <a:spcPts val="0"/>
              </a:spcBef>
              <a:spcAft>
                <a:spcPts val="0"/>
              </a:spcAft>
              <a:buSzPts val="1200"/>
              <a:buFont typeface="Darker Grotesque SemiBold"/>
              <a:buChar char="○"/>
              <a:defRPr/>
            </a:lvl2pPr>
            <a:lvl3pPr indent="-304800" lvl="2" marL="1371600">
              <a:lnSpc>
                <a:spcPct val="115000"/>
              </a:lnSpc>
              <a:spcBef>
                <a:spcPts val="0"/>
              </a:spcBef>
              <a:spcAft>
                <a:spcPts val="0"/>
              </a:spcAft>
              <a:buSzPts val="1200"/>
              <a:buFont typeface="Darker Grotesque SemiBold"/>
              <a:buChar char="■"/>
              <a:defRPr/>
            </a:lvl3pPr>
            <a:lvl4pPr indent="-304800" lvl="3" marL="1828800">
              <a:lnSpc>
                <a:spcPct val="115000"/>
              </a:lnSpc>
              <a:spcBef>
                <a:spcPts val="0"/>
              </a:spcBef>
              <a:spcAft>
                <a:spcPts val="0"/>
              </a:spcAft>
              <a:buSzPts val="1200"/>
              <a:buFont typeface="Darker Grotesque SemiBold"/>
              <a:buChar char="●"/>
              <a:defRPr/>
            </a:lvl4pPr>
            <a:lvl5pPr indent="-304800" lvl="4" marL="2286000">
              <a:lnSpc>
                <a:spcPct val="115000"/>
              </a:lnSpc>
              <a:spcBef>
                <a:spcPts val="0"/>
              </a:spcBef>
              <a:spcAft>
                <a:spcPts val="0"/>
              </a:spcAft>
              <a:buSzPts val="1200"/>
              <a:buFont typeface="Darker Grotesque SemiBold"/>
              <a:buChar char="○"/>
              <a:defRPr/>
            </a:lvl5pPr>
            <a:lvl6pPr indent="-304800" lvl="5" marL="2743200">
              <a:lnSpc>
                <a:spcPct val="115000"/>
              </a:lnSpc>
              <a:spcBef>
                <a:spcPts val="0"/>
              </a:spcBef>
              <a:spcAft>
                <a:spcPts val="0"/>
              </a:spcAft>
              <a:buSzPts val="1200"/>
              <a:buFont typeface="Darker Grotesque SemiBold"/>
              <a:buChar char="■"/>
              <a:defRPr/>
            </a:lvl6pPr>
            <a:lvl7pPr indent="-304800" lvl="6" marL="3200400">
              <a:lnSpc>
                <a:spcPct val="115000"/>
              </a:lnSpc>
              <a:spcBef>
                <a:spcPts val="0"/>
              </a:spcBef>
              <a:spcAft>
                <a:spcPts val="0"/>
              </a:spcAft>
              <a:buSzPts val="1200"/>
              <a:buFont typeface="Darker Grotesque SemiBold"/>
              <a:buChar char="●"/>
              <a:defRPr/>
            </a:lvl7pPr>
            <a:lvl8pPr indent="-304800" lvl="7" marL="3657600">
              <a:lnSpc>
                <a:spcPct val="115000"/>
              </a:lnSpc>
              <a:spcBef>
                <a:spcPts val="0"/>
              </a:spcBef>
              <a:spcAft>
                <a:spcPts val="0"/>
              </a:spcAft>
              <a:buSzPts val="1200"/>
              <a:buFont typeface="Darker Grotesque SemiBold"/>
              <a:buChar char="○"/>
              <a:defRPr/>
            </a:lvl8pPr>
            <a:lvl9pPr indent="-304800" lvl="8" marL="4114800">
              <a:lnSpc>
                <a:spcPct val="115000"/>
              </a:lnSpc>
              <a:spcBef>
                <a:spcPts val="0"/>
              </a:spcBef>
              <a:spcAft>
                <a:spcPts val="0"/>
              </a:spcAft>
              <a:buSzPts val="1200"/>
              <a:buFont typeface="Darker Grotesque SemiBold"/>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4" name="Shape 204"/>
        <p:cNvGrpSpPr/>
        <p:nvPr/>
      </p:nvGrpSpPr>
      <p:grpSpPr>
        <a:xfrm>
          <a:off x="0" y="0"/>
          <a:ext cx="0" cy="0"/>
          <a:chOff x="0" y="0"/>
          <a:chExt cx="0" cy="0"/>
        </a:xfrm>
      </p:grpSpPr>
      <p:grpSp>
        <p:nvGrpSpPr>
          <p:cNvPr id="205" name="Google Shape;205;p39"/>
          <p:cNvGrpSpPr/>
          <p:nvPr/>
        </p:nvGrpSpPr>
        <p:grpSpPr>
          <a:xfrm>
            <a:off x="-2868550" y="0"/>
            <a:ext cx="12012550" cy="5143500"/>
            <a:chOff x="-2868550" y="0"/>
            <a:chExt cx="12012550" cy="5143500"/>
          </a:xfrm>
        </p:grpSpPr>
        <p:pic>
          <p:nvPicPr>
            <p:cNvPr id="206" name="Google Shape;206;p39"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207" name="Google Shape;207;p39" title="03.jpg"/>
            <p:cNvPicPr preferRelativeResize="0"/>
            <p:nvPr/>
          </p:nvPicPr>
          <p:blipFill rotWithShape="1">
            <a:blip r:embed="rId3">
              <a:alphaModFix/>
            </a:blip>
            <a:srcRect b="4456" l="383" r="36759" t="5340"/>
            <a:stretch/>
          </p:blipFill>
          <p:spPr>
            <a:xfrm rot="10800000">
              <a:off x="-2868550" y="0"/>
              <a:ext cx="5243700" cy="5143500"/>
            </a:xfrm>
            <a:prstGeom prst="parallelogram">
              <a:avLst>
                <a:gd fmla="val 41520" name="adj"/>
              </a:avLst>
            </a:prstGeom>
            <a:noFill/>
            <a:ln>
              <a:noFill/>
            </a:ln>
          </p:spPr>
        </p:pic>
      </p:grpSp>
      <p:sp>
        <p:nvSpPr>
          <p:cNvPr id="208" name="Google Shape;208;p39"/>
          <p:cNvSpPr txBox="1"/>
          <p:nvPr>
            <p:ph type="title"/>
          </p:nvPr>
        </p:nvSpPr>
        <p:spPr>
          <a:xfrm>
            <a:off x="228600" y="228600"/>
            <a:ext cx="8687100" cy="5760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09" name="Google Shape;209;p39"/>
          <p:cNvSpPr txBox="1"/>
          <p:nvPr>
            <p:ph idx="1" type="subTitle"/>
          </p:nvPr>
        </p:nvSpPr>
        <p:spPr>
          <a:xfrm>
            <a:off x="1314450" y="3404250"/>
            <a:ext cx="2171700" cy="126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Lora"/>
              <a:buNone/>
              <a:defRPr b="1" sz="1400">
                <a:solidFill>
                  <a:schemeClr val="dk2"/>
                </a:solidFill>
                <a:latin typeface="Lora"/>
                <a:ea typeface="Lora"/>
                <a:cs typeface="Lora"/>
                <a:sym typeface="Lora"/>
              </a:defRPr>
            </a:lvl1pPr>
            <a:lvl2pPr lvl="1" algn="ctr">
              <a:lnSpc>
                <a:spcPct val="100000"/>
              </a:lnSpc>
              <a:spcBef>
                <a:spcPts val="0"/>
              </a:spcBef>
              <a:spcAft>
                <a:spcPts val="0"/>
              </a:spcAft>
              <a:buSzPts val="1200"/>
              <a:buFont typeface="Lora"/>
              <a:buNone/>
              <a:defRPr>
                <a:latin typeface="Lora"/>
                <a:ea typeface="Lora"/>
                <a:cs typeface="Lora"/>
                <a:sym typeface="Lora"/>
              </a:defRPr>
            </a:lvl2pPr>
            <a:lvl3pPr lvl="2" algn="ctr">
              <a:lnSpc>
                <a:spcPct val="100000"/>
              </a:lnSpc>
              <a:spcBef>
                <a:spcPts val="0"/>
              </a:spcBef>
              <a:spcAft>
                <a:spcPts val="0"/>
              </a:spcAft>
              <a:buSzPts val="1200"/>
              <a:buFont typeface="Lora"/>
              <a:buNone/>
              <a:defRPr>
                <a:latin typeface="Lora"/>
                <a:ea typeface="Lora"/>
                <a:cs typeface="Lora"/>
                <a:sym typeface="Lora"/>
              </a:defRPr>
            </a:lvl3pPr>
            <a:lvl4pPr lvl="3" algn="ctr">
              <a:lnSpc>
                <a:spcPct val="100000"/>
              </a:lnSpc>
              <a:spcBef>
                <a:spcPts val="0"/>
              </a:spcBef>
              <a:spcAft>
                <a:spcPts val="0"/>
              </a:spcAft>
              <a:buSzPts val="1200"/>
              <a:buFont typeface="Lora"/>
              <a:buNone/>
              <a:defRPr>
                <a:latin typeface="Lora"/>
                <a:ea typeface="Lora"/>
                <a:cs typeface="Lora"/>
                <a:sym typeface="Lora"/>
              </a:defRPr>
            </a:lvl4pPr>
            <a:lvl5pPr lvl="4" algn="ctr">
              <a:lnSpc>
                <a:spcPct val="100000"/>
              </a:lnSpc>
              <a:spcBef>
                <a:spcPts val="0"/>
              </a:spcBef>
              <a:spcAft>
                <a:spcPts val="0"/>
              </a:spcAft>
              <a:buSzPts val="1200"/>
              <a:buFont typeface="Lora"/>
              <a:buNone/>
              <a:defRPr>
                <a:latin typeface="Lora"/>
                <a:ea typeface="Lora"/>
                <a:cs typeface="Lora"/>
                <a:sym typeface="Lora"/>
              </a:defRPr>
            </a:lvl5pPr>
            <a:lvl6pPr lvl="5" algn="ctr">
              <a:lnSpc>
                <a:spcPct val="100000"/>
              </a:lnSpc>
              <a:spcBef>
                <a:spcPts val="0"/>
              </a:spcBef>
              <a:spcAft>
                <a:spcPts val="0"/>
              </a:spcAft>
              <a:buSzPts val="1200"/>
              <a:buFont typeface="Lora"/>
              <a:buNone/>
              <a:defRPr>
                <a:latin typeface="Lora"/>
                <a:ea typeface="Lora"/>
                <a:cs typeface="Lora"/>
                <a:sym typeface="Lora"/>
              </a:defRPr>
            </a:lvl6pPr>
            <a:lvl7pPr lvl="6" algn="ctr">
              <a:lnSpc>
                <a:spcPct val="100000"/>
              </a:lnSpc>
              <a:spcBef>
                <a:spcPts val="0"/>
              </a:spcBef>
              <a:spcAft>
                <a:spcPts val="0"/>
              </a:spcAft>
              <a:buSzPts val="1200"/>
              <a:buFont typeface="Lora"/>
              <a:buNone/>
              <a:defRPr>
                <a:latin typeface="Lora"/>
                <a:ea typeface="Lora"/>
                <a:cs typeface="Lora"/>
                <a:sym typeface="Lora"/>
              </a:defRPr>
            </a:lvl7pPr>
            <a:lvl8pPr lvl="7" algn="ctr">
              <a:lnSpc>
                <a:spcPct val="100000"/>
              </a:lnSpc>
              <a:spcBef>
                <a:spcPts val="0"/>
              </a:spcBef>
              <a:spcAft>
                <a:spcPts val="0"/>
              </a:spcAft>
              <a:buSzPts val="1200"/>
              <a:buFont typeface="Lora"/>
              <a:buNone/>
              <a:defRPr>
                <a:latin typeface="Lora"/>
                <a:ea typeface="Lora"/>
                <a:cs typeface="Lora"/>
                <a:sym typeface="Lora"/>
              </a:defRPr>
            </a:lvl8pPr>
            <a:lvl9pPr lvl="8" algn="ctr">
              <a:lnSpc>
                <a:spcPct val="100000"/>
              </a:lnSpc>
              <a:spcBef>
                <a:spcPts val="0"/>
              </a:spcBef>
              <a:spcAft>
                <a:spcPts val="0"/>
              </a:spcAft>
              <a:buSzPts val="1200"/>
              <a:buFont typeface="Lora"/>
              <a:buNone/>
              <a:defRPr>
                <a:latin typeface="Lora"/>
                <a:ea typeface="Lora"/>
                <a:cs typeface="Lora"/>
                <a:sym typeface="Lora"/>
              </a:defRPr>
            </a:lvl9pPr>
          </a:lstStyle>
          <a:p/>
        </p:txBody>
      </p:sp>
      <p:sp>
        <p:nvSpPr>
          <p:cNvPr id="210" name="Google Shape;210;p39"/>
          <p:cNvSpPr txBox="1"/>
          <p:nvPr>
            <p:ph idx="2" type="subTitle"/>
          </p:nvPr>
        </p:nvSpPr>
        <p:spPr>
          <a:xfrm>
            <a:off x="4572154" y="2025899"/>
            <a:ext cx="4343700" cy="93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1" name="Google Shape;211;p39"/>
          <p:cNvSpPr txBox="1"/>
          <p:nvPr>
            <p:ph idx="3" type="subTitle"/>
          </p:nvPr>
        </p:nvSpPr>
        <p:spPr>
          <a:xfrm>
            <a:off x="4572000" y="1354850"/>
            <a:ext cx="4343700" cy="74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Inter Tight Medium"/>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2pPr>
            <a:lvl3pPr lvl="2"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3pPr>
            <a:lvl4pPr lvl="3"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4pPr>
            <a:lvl5pPr lvl="4"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5pPr>
            <a:lvl6pPr lvl="5"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6pPr>
            <a:lvl7pPr lvl="6"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7pPr>
            <a:lvl8pPr lvl="7"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8pPr>
            <a:lvl9pPr lvl="8"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9pPr>
          </a:lstStyle>
          <a:p/>
        </p:txBody>
      </p:sp>
      <p:sp>
        <p:nvSpPr>
          <p:cNvPr id="212" name="Google Shape;212;p39"/>
          <p:cNvSpPr txBox="1"/>
          <p:nvPr>
            <p:ph idx="4" type="subTitle"/>
          </p:nvPr>
        </p:nvSpPr>
        <p:spPr>
          <a:xfrm>
            <a:off x="4572150" y="3741949"/>
            <a:ext cx="4343700" cy="93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3" name="Google Shape;213;p39"/>
          <p:cNvSpPr txBox="1"/>
          <p:nvPr>
            <p:ph idx="5" type="subTitle"/>
          </p:nvPr>
        </p:nvSpPr>
        <p:spPr>
          <a:xfrm>
            <a:off x="4572000" y="3070895"/>
            <a:ext cx="4343700" cy="74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Inter Tight Medium"/>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2pPr>
            <a:lvl3pPr lvl="2"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3pPr>
            <a:lvl4pPr lvl="3"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4pPr>
            <a:lvl5pPr lvl="4"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5pPr>
            <a:lvl6pPr lvl="5"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6pPr>
            <a:lvl7pPr lvl="6"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7pPr>
            <a:lvl8pPr lvl="7"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8pPr>
            <a:lvl9pPr lvl="8"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9pPr>
          </a:lstStyle>
          <a:p/>
        </p:txBody>
      </p:sp>
      <p:sp>
        <p:nvSpPr>
          <p:cNvPr id="214" name="Google Shape;214;p39"/>
          <p:cNvSpPr txBox="1"/>
          <p:nvPr>
            <p:ph hasCustomPrompt="1" idx="6" type="title"/>
          </p:nvPr>
        </p:nvSpPr>
        <p:spPr>
          <a:xfrm>
            <a:off x="3894637" y="1676241"/>
            <a:ext cx="617400" cy="45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5" name="Google Shape;215;p39"/>
          <p:cNvSpPr txBox="1"/>
          <p:nvPr>
            <p:ph hasCustomPrompt="1" idx="7" type="title"/>
          </p:nvPr>
        </p:nvSpPr>
        <p:spPr>
          <a:xfrm>
            <a:off x="3894637" y="3392279"/>
            <a:ext cx="617400" cy="45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pic>
        <p:nvPicPr>
          <p:cNvPr id="217" name="Google Shape;217;p40"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218" name="Google Shape;218;p40"/>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9" name="Shape 219"/>
        <p:cNvGrpSpPr/>
        <p:nvPr/>
      </p:nvGrpSpPr>
      <p:grpSpPr>
        <a:xfrm>
          <a:off x="0" y="0"/>
          <a:ext cx="0" cy="0"/>
          <a:chOff x="0" y="0"/>
          <a:chExt cx="0" cy="0"/>
        </a:xfrm>
      </p:grpSpPr>
      <p:pic>
        <p:nvPicPr>
          <p:cNvPr id="220" name="Google Shape;220;p41"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221" name="Google Shape;221;p41"/>
          <p:cNvSpPr txBox="1"/>
          <p:nvPr>
            <p:ph type="title"/>
          </p:nvPr>
        </p:nvSpPr>
        <p:spPr>
          <a:xfrm>
            <a:off x="228600" y="228600"/>
            <a:ext cx="3998400" cy="1445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22" name="Google Shape;222;p41"/>
          <p:cNvSpPr txBox="1"/>
          <p:nvPr>
            <p:ph idx="1" type="body"/>
          </p:nvPr>
        </p:nvSpPr>
        <p:spPr>
          <a:xfrm>
            <a:off x="1314450" y="2382300"/>
            <a:ext cx="3824100" cy="25326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223" name="Google Shape;223;p41"/>
          <p:cNvSpPr/>
          <p:nvPr>
            <p:ph idx="2" type="pic"/>
          </p:nvPr>
        </p:nvSpPr>
        <p:spPr>
          <a:xfrm>
            <a:off x="5657850" y="0"/>
            <a:ext cx="2171700" cy="31713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4" name="Shape 224"/>
        <p:cNvGrpSpPr/>
        <p:nvPr/>
      </p:nvGrpSpPr>
      <p:grpSpPr>
        <a:xfrm>
          <a:off x="0" y="0"/>
          <a:ext cx="0" cy="0"/>
          <a:chOff x="0" y="0"/>
          <a:chExt cx="0" cy="0"/>
        </a:xfrm>
      </p:grpSpPr>
      <p:grpSp>
        <p:nvGrpSpPr>
          <p:cNvPr id="225" name="Google Shape;225;p42"/>
          <p:cNvGrpSpPr/>
          <p:nvPr/>
        </p:nvGrpSpPr>
        <p:grpSpPr>
          <a:xfrm flipH="1" rot="10800000">
            <a:off x="0" y="0"/>
            <a:ext cx="11734650" cy="5143500"/>
            <a:chOff x="0" y="0"/>
            <a:chExt cx="11734650" cy="5143500"/>
          </a:xfrm>
        </p:grpSpPr>
        <p:pic>
          <p:nvPicPr>
            <p:cNvPr id="226" name="Google Shape;226;p42"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227" name="Google Shape;227;p42" title="03.jpg"/>
            <p:cNvPicPr preferRelativeResize="0"/>
            <p:nvPr/>
          </p:nvPicPr>
          <p:blipFill rotWithShape="1">
            <a:blip r:embed="rId3">
              <a:alphaModFix/>
            </a:blip>
            <a:srcRect b="4379" l="0" r="0" t="4388"/>
            <a:stretch/>
          </p:blipFill>
          <p:spPr>
            <a:xfrm flipH="1">
              <a:off x="3486150" y="0"/>
              <a:ext cx="8248500" cy="5143500"/>
            </a:xfrm>
            <a:prstGeom prst="plaque">
              <a:avLst>
                <a:gd fmla="val 50000" name="adj"/>
              </a:avLst>
            </a:prstGeom>
            <a:noFill/>
            <a:ln>
              <a:noFill/>
            </a:ln>
          </p:spPr>
        </p:pic>
      </p:grpSp>
      <p:sp>
        <p:nvSpPr>
          <p:cNvPr id="228" name="Google Shape;228;p42"/>
          <p:cNvSpPr txBox="1"/>
          <p:nvPr>
            <p:ph type="title"/>
          </p:nvPr>
        </p:nvSpPr>
        <p:spPr>
          <a:xfrm>
            <a:off x="1314450" y="1400175"/>
            <a:ext cx="4343400" cy="2343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9" name="Shape 229"/>
        <p:cNvGrpSpPr/>
        <p:nvPr/>
      </p:nvGrpSpPr>
      <p:grpSpPr>
        <a:xfrm>
          <a:off x="0" y="0"/>
          <a:ext cx="0" cy="0"/>
          <a:chOff x="0" y="0"/>
          <a:chExt cx="0" cy="0"/>
        </a:xfrm>
      </p:grpSpPr>
      <p:pic>
        <p:nvPicPr>
          <p:cNvPr id="230" name="Google Shape;230;p43"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231" name="Google Shape;231;p43"/>
          <p:cNvSpPr txBox="1"/>
          <p:nvPr>
            <p:ph idx="1" type="subTitle"/>
          </p:nvPr>
        </p:nvSpPr>
        <p:spPr>
          <a:xfrm>
            <a:off x="2400149" y="2525100"/>
            <a:ext cx="3257700" cy="238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32" name="Google Shape;232;p43"/>
          <p:cNvSpPr txBox="1"/>
          <p:nvPr>
            <p:ph type="title"/>
          </p:nvPr>
        </p:nvSpPr>
        <p:spPr>
          <a:xfrm>
            <a:off x="228600" y="228600"/>
            <a:ext cx="77040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33" name="Google Shape;233;p43"/>
          <p:cNvSpPr txBox="1"/>
          <p:nvPr>
            <p:ph idx="2" type="subTitle"/>
          </p:nvPr>
        </p:nvSpPr>
        <p:spPr>
          <a:xfrm>
            <a:off x="5657851" y="2525100"/>
            <a:ext cx="3257700" cy="238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4" name="Shape 234"/>
        <p:cNvGrpSpPr/>
        <p:nvPr/>
      </p:nvGrpSpPr>
      <p:grpSpPr>
        <a:xfrm>
          <a:off x="0" y="0"/>
          <a:ext cx="0" cy="0"/>
          <a:chOff x="0" y="0"/>
          <a:chExt cx="0" cy="0"/>
        </a:xfrm>
      </p:grpSpPr>
      <p:sp>
        <p:nvSpPr>
          <p:cNvPr id="235" name="Google Shape;235;p44"/>
          <p:cNvSpPr/>
          <p:nvPr>
            <p:ph idx="2" type="pic"/>
          </p:nvPr>
        </p:nvSpPr>
        <p:spPr>
          <a:xfrm>
            <a:off x="0" y="0"/>
            <a:ext cx="9144000" cy="5143500"/>
          </a:xfrm>
          <a:prstGeom prst="rect">
            <a:avLst/>
          </a:prstGeom>
          <a:noFill/>
          <a:ln>
            <a:noFill/>
          </a:ln>
        </p:spPr>
      </p:sp>
      <p:sp>
        <p:nvSpPr>
          <p:cNvPr id="236" name="Google Shape;236;p44"/>
          <p:cNvSpPr txBox="1"/>
          <p:nvPr>
            <p:ph type="title"/>
          </p:nvPr>
        </p:nvSpPr>
        <p:spPr>
          <a:xfrm>
            <a:off x="228600" y="4329100"/>
            <a:ext cx="3257700" cy="585900"/>
          </a:xfrm>
          <a:prstGeom prst="rect">
            <a:avLst/>
          </a:prstGeom>
          <a:solidFill>
            <a:schemeClr val="lt1"/>
          </a:solidFill>
          <a:ln>
            <a:noFill/>
          </a:ln>
        </p:spPr>
        <p:txBody>
          <a:bodyPr anchorCtr="0" anchor="b" bIns="91425" lIns="91425" spcFirstLastPara="1" rIns="91425" wrap="square" tIns="91425">
            <a:noAutofit/>
          </a:bodyPr>
          <a:lstStyle>
            <a:lvl1pPr lvl="0" algn="ctr">
              <a:spcBef>
                <a:spcPts val="0"/>
              </a:spcBef>
              <a:spcAft>
                <a:spcPts val="0"/>
              </a:spcAft>
              <a:buSzPts val="2500"/>
              <a:buNone/>
              <a:defRPr sz="1000"/>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7" name="Shape 237"/>
        <p:cNvGrpSpPr/>
        <p:nvPr/>
      </p:nvGrpSpPr>
      <p:grpSpPr>
        <a:xfrm>
          <a:off x="0" y="0"/>
          <a:ext cx="0" cy="0"/>
          <a:chOff x="0" y="0"/>
          <a:chExt cx="0" cy="0"/>
        </a:xfrm>
      </p:grpSpPr>
      <p:grpSp>
        <p:nvGrpSpPr>
          <p:cNvPr id="238" name="Google Shape;238;p45"/>
          <p:cNvGrpSpPr/>
          <p:nvPr/>
        </p:nvGrpSpPr>
        <p:grpSpPr>
          <a:xfrm flipH="1" rot="10800000">
            <a:off x="0" y="0"/>
            <a:ext cx="9144000" cy="5143500"/>
            <a:chOff x="0" y="0"/>
            <a:chExt cx="9144000" cy="5143500"/>
          </a:xfrm>
        </p:grpSpPr>
        <p:pic>
          <p:nvPicPr>
            <p:cNvPr id="239" name="Google Shape;239;p45"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240" name="Google Shape;240;p45" title="01.jpg"/>
            <p:cNvPicPr preferRelativeResize="0"/>
            <p:nvPr/>
          </p:nvPicPr>
          <p:blipFill rotWithShape="1">
            <a:blip r:embed="rId3">
              <a:alphaModFix/>
            </a:blip>
            <a:srcRect b="0" l="0" r="31591" t="0"/>
            <a:stretch/>
          </p:blipFill>
          <p:spPr>
            <a:xfrm flipH="1" rot="-5400000">
              <a:off x="3141298" y="228612"/>
              <a:ext cx="4690200" cy="4686300"/>
            </a:xfrm>
            <a:prstGeom prst="ellipse">
              <a:avLst/>
            </a:prstGeom>
            <a:noFill/>
            <a:ln>
              <a:noFill/>
            </a:ln>
          </p:spPr>
        </p:pic>
      </p:grpSp>
      <p:sp>
        <p:nvSpPr>
          <p:cNvPr id="241" name="Google Shape;241;p45"/>
          <p:cNvSpPr txBox="1"/>
          <p:nvPr>
            <p:ph hasCustomPrompt="1" type="title"/>
          </p:nvPr>
        </p:nvSpPr>
        <p:spPr>
          <a:xfrm>
            <a:off x="1314450" y="1952850"/>
            <a:ext cx="4343400" cy="7995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r>
              <a:t>xx%</a:t>
            </a:r>
          </a:p>
        </p:txBody>
      </p:sp>
      <p:sp>
        <p:nvSpPr>
          <p:cNvPr id="242" name="Google Shape;242;p45"/>
          <p:cNvSpPr txBox="1"/>
          <p:nvPr>
            <p:ph idx="1" type="subTitle"/>
          </p:nvPr>
        </p:nvSpPr>
        <p:spPr>
          <a:xfrm>
            <a:off x="1314450" y="2816250"/>
            <a:ext cx="4343400" cy="374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43" name="Shape 243"/>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244" name="Shape 244"/>
        <p:cNvGrpSpPr/>
        <p:nvPr/>
      </p:nvGrpSpPr>
      <p:grpSpPr>
        <a:xfrm>
          <a:off x="0" y="0"/>
          <a:ext cx="0" cy="0"/>
          <a:chOff x="0" y="0"/>
          <a:chExt cx="0" cy="0"/>
        </a:xfrm>
      </p:grpSpPr>
      <p:pic>
        <p:nvPicPr>
          <p:cNvPr id="245" name="Google Shape;245;p47"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246" name="Google Shape;246;p47"/>
          <p:cNvSpPr txBox="1"/>
          <p:nvPr>
            <p:ph idx="1" type="subTitle"/>
          </p:nvPr>
        </p:nvSpPr>
        <p:spPr>
          <a:xfrm>
            <a:off x="1314450" y="806797"/>
            <a:ext cx="7601100" cy="384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2800"/>
              <a:buFont typeface="Inter Tight Light"/>
              <a:buNone/>
              <a:defRPr sz="2500">
                <a:solidFill>
                  <a:schemeClr val="dk2"/>
                </a:solidFill>
              </a:defRPr>
            </a:lvl1pPr>
            <a:lvl2pPr lvl="1" algn="r">
              <a:spcBef>
                <a:spcPts val="0"/>
              </a:spcBef>
              <a:spcAft>
                <a:spcPts val="0"/>
              </a:spcAft>
              <a:buSzPts val="2800"/>
              <a:buFont typeface="Inter Tight Light"/>
              <a:buNone/>
              <a:defRPr sz="2800">
                <a:latin typeface="Inter Tight Light"/>
                <a:ea typeface="Inter Tight Light"/>
                <a:cs typeface="Inter Tight Light"/>
                <a:sym typeface="Inter Tight Light"/>
              </a:defRPr>
            </a:lvl2pPr>
            <a:lvl3pPr lvl="2" algn="r">
              <a:spcBef>
                <a:spcPts val="0"/>
              </a:spcBef>
              <a:spcAft>
                <a:spcPts val="0"/>
              </a:spcAft>
              <a:buSzPts val="2800"/>
              <a:buFont typeface="Inter Tight Light"/>
              <a:buNone/>
              <a:defRPr sz="2800">
                <a:latin typeface="Inter Tight Light"/>
                <a:ea typeface="Inter Tight Light"/>
                <a:cs typeface="Inter Tight Light"/>
                <a:sym typeface="Inter Tight Light"/>
              </a:defRPr>
            </a:lvl3pPr>
            <a:lvl4pPr lvl="3" algn="r">
              <a:spcBef>
                <a:spcPts val="0"/>
              </a:spcBef>
              <a:spcAft>
                <a:spcPts val="0"/>
              </a:spcAft>
              <a:buSzPts val="2800"/>
              <a:buFont typeface="Inter Tight Light"/>
              <a:buNone/>
              <a:defRPr sz="2800">
                <a:latin typeface="Inter Tight Light"/>
                <a:ea typeface="Inter Tight Light"/>
                <a:cs typeface="Inter Tight Light"/>
                <a:sym typeface="Inter Tight Light"/>
              </a:defRPr>
            </a:lvl4pPr>
            <a:lvl5pPr lvl="4" algn="r">
              <a:spcBef>
                <a:spcPts val="0"/>
              </a:spcBef>
              <a:spcAft>
                <a:spcPts val="0"/>
              </a:spcAft>
              <a:buSzPts val="2800"/>
              <a:buFont typeface="Inter Tight Light"/>
              <a:buNone/>
              <a:defRPr sz="2800">
                <a:latin typeface="Inter Tight Light"/>
                <a:ea typeface="Inter Tight Light"/>
                <a:cs typeface="Inter Tight Light"/>
                <a:sym typeface="Inter Tight Light"/>
              </a:defRPr>
            </a:lvl5pPr>
            <a:lvl6pPr lvl="5" algn="r">
              <a:spcBef>
                <a:spcPts val="0"/>
              </a:spcBef>
              <a:spcAft>
                <a:spcPts val="0"/>
              </a:spcAft>
              <a:buSzPts val="2800"/>
              <a:buFont typeface="Inter Tight Light"/>
              <a:buNone/>
              <a:defRPr sz="2800">
                <a:latin typeface="Inter Tight Light"/>
                <a:ea typeface="Inter Tight Light"/>
                <a:cs typeface="Inter Tight Light"/>
                <a:sym typeface="Inter Tight Light"/>
              </a:defRPr>
            </a:lvl6pPr>
            <a:lvl7pPr lvl="6" algn="r">
              <a:spcBef>
                <a:spcPts val="0"/>
              </a:spcBef>
              <a:spcAft>
                <a:spcPts val="0"/>
              </a:spcAft>
              <a:buSzPts val="2800"/>
              <a:buFont typeface="Inter Tight Light"/>
              <a:buNone/>
              <a:defRPr sz="2800">
                <a:latin typeface="Inter Tight Light"/>
                <a:ea typeface="Inter Tight Light"/>
                <a:cs typeface="Inter Tight Light"/>
                <a:sym typeface="Inter Tight Light"/>
              </a:defRPr>
            </a:lvl7pPr>
            <a:lvl8pPr lvl="7" algn="r">
              <a:spcBef>
                <a:spcPts val="0"/>
              </a:spcBef>
              <a:spcAft>
                <a:spcPts val="0"/>
              </a:spcAft>
              <a:buSzPts val="2800"/>
              <a:buFont typeface="Inter Tight Light"/>
              <a:buNone/>
              <a:defRPr sz="2800">
                <a:latin typeface="Inter Tight Light"/>
                <a:ea typeface="Inter Tight Light"/>
                <a:cs typeface="Inter Tight Light"/>
                <a:sym typeface="Inter Tight Light"/>
              </a:defRPr>
            </a:lvl8pPr>
            <a:lvl9pPr lvl="8" algn="r">
              <a:spcBef>
                <a:spcPts val="0"/>
              </a:spcBef>
              <a:spcAft>
                <a:spcPts val="0"/>
              </a:spcAft>
              <a:buSzPts val="2800"/>
              <a:buFont typeface="Inter Tight Light"/>
              <a:buNone/>
              <a:defRPr sz="2800">
                <a:latin typeface="Inter Tight Light"/>
                <a:ea typeface="Inter Tight Light"/>
                <a:cs typeface="Inter Tight Light"/>
                <a:sym typeface="Inter Tight Light"/>
              </a:defRPr>
            </a:lvl9pPr>
          </a:lstStyle>
          <a:p/>
        </p:txBody>
      </p:sp>
      <p:sp>
        <p:nvSpPr>
          <p:cNvPr id="247" name="Google Shape;247;p47"/>
          <p:cNvSpPr txBox="1"/>
          <p:nvPr>
            <p:ph type="title"/>
          </p:nvPr>
        </p:nvSpPr>
        <p:spPr>
          <a:xfrm>
            <a:off x="228600" y="267450"/>
            <a:ext cx="4343400" cy="3843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14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48" name="Google Shape;248;p47"/>
          <p:cNvSpPr txBox="1"/>
          <p:nvPr>
            <p:ph idx="2" type="subTitle"/>
          </p:nvPr>
        </p:nvSpPr>
        <p:spPr>
          <a:xfrm>
            <a:off x="1314450" y="1328070"/>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9" name="Google Shape;249;p47"/>
          <p:cNvSpPr txBox="1"/>
          <p:nvPr>
            <p:ph idx="3" type="subTitle"/>
          </p:nvPr>
        </p:nvSpPr>
        <p:spPr>
          <a:xfrm>
            <a:off x="1314450" y="2370614"/>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0" name="Google Shape;250;p47"/>
          <p:cNvSpPr txBox="1"/>
          <p:nvPr>
            <p:ph idx="4" type="subTitle"/>
          </p:nvPr>
        </p:nvSpPr>
        <p:spPr>
          <a:xfrm>
            <a:off x="1314450" y="3934431"/>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1" name="Google Shape;251;p47"/>
          <p:cNvSpPr txBox="1"/>
          <p:nvPr>
            <p:ph idx="5" type="subTitle"/>
          </p:nvPr>
        </p:nvSpPr>
        <p:spPr>
          <a:xfrm>
            <a:off x="1314450" y="3413159"/>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2" name="Google Shape;252;p47"/>
          <p:cNvSpPr txBox="1"/>
          <p:nvPr>
            <p:ph idx="6" type="subTitle"/>
          </p:nvPr>
        </p:nvSpPr>
        <p:spPr>
          <a:xfrm>
            <a:off x="1314450" y="1849342"/>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3" name="Google Shape;253;p47"/>
          <p:cNvSpPr txBox="1"/>
          <p:nvPr>
            <p:ph idx="7" type="subTitle"/>
          </p:nvPr>
        </p:nvSpPr>
        <p:spPr>
          <a:xfrm>
            <a:off x="1314450" y="2891886"/>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4" name="Google Shape;254;p47"/>
          <p:cNvSpPr txBox="1"/>
          <p:nvPr>
            <p:ph hasCustomPrompt="1" idx="8" type="title"/>
          </p:nvPr>
        </p:nvSpPr>
        <p:spPr>
          <a:xfrm>
            <a:off x="228600" y="806822"/>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Clr>
                <a:schemeClr val="lt2"/>
              </a:buClr>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Clr>
                <a:schemeClr val="lt2"/>
              </a:buClr>
              <a:buSzPts val="2800"/>
              <a:buNone/>
              <a:defRPr sz="2800">
                <a:solidFill>
                  <a:schemeClr val="lt2"/>
                </a:solidFill>
              </a:defRPr>
            </a:lvl2pPr>
            <a:lvl3pPr lvl="2" algn="ctr">
              <a:spcBef>
                <a:spcPts val="0"/>
              </a:spcBef>
              <a:spcAft>
                <a:spcPts val="0"/>
              </a:spcAft>
              <a:buClr>
                <a:schemeClr val="lt2"/>
              </a:buClr>
              <a:buSzPts val="2800"/>
              <a:buNone/>
              <a:defRPr sz="2800">
                <a:solidFill>
                  <a:schemeClr val="lt2"/>
                </a:solidFill>
              </a:defRPr>
            </a:lvl3pPr>
            <a:lvl4pPr lvl="3" algn="ctr">
              <a:spcBef>
                <a:spcPts val="0"/>
              </a:spcBef>
              <a:spcAft>
                <a:spcPts val="0"/>
              </a:spcAft>
              <a:buClr>
                <a:schemeClr val="lt2"/>
              </a:buClr>
              <a:buSzPts val="2800"/>
              <a:buNone/>
              <a:defRPr sz="2800">
                <a:solidFill>
                  <a:schemeClr val="lt2"/>
                </a:solidFill>
              </a:defRPr>
            </a:lvl4pPr>
            <a:lvl5pPr lvl="4" algn="ctr">
              <a:spcBef>
                <a:spcPts val="0"/>
              </a:spcBef>
              <a:spcAft>
                <a:spcPts val="0"/>
              </a:spcAft>
              <a:buClr>
                <a:schemeClr val="lt2"/>
              </a:buClr>
              <a:buSzPts val="2800"/>
              <a:buNone/>
              <a:defRPr sz="2800">
                <a:solidFill>
                  <a:schemeClr val="lt2"/>
                </a:solidFill>
              </a:defRPr>
            </a:lvl5pPr>
            <a:lvl6pPr lvl="5" algn="ctr">
              <a:spcBef>
                <a:spcPts val="0"/>
              </a:spcBef>
              <a:spcAft>
                <a:spcPts val="0"/>
              </a:spcAft>
              <a:buClr>
                <a:schemeClr val="lt2"/>
              </a:buClr>
              <a:buSzPts val="2800"/>
              <a:buNone/>
              <a:defRPr sz="2800">
                <a:solidFill>
                  <a:schemeClr val="lt2"/>
                </a:solidFill>
              </a:defRPr>
            </a:lvl6pPr>
            <a:lvl7pPr lvl="6" algn="ctr">
              <a:spcBef>
                <a:spcPts val="0"/>
              </a:spcBef>
              <a:spcAft>
                <a:spcPts val="0"/>
              </a:spcAft>
              <a:buClr>
                <a:schemeClr val="lt2"/>
              </a:buClr>
              <a:buSzPts val="2800"/>
              <a:buNone/>
              <a:defRPr sz="2800">
                <a:solidFill>
                  <a:schemeClr val="lt2"/>
                </a:solidFill>
              </a:defRPr>
            </a:lvl7pPr>
            <a:lvl8pPr lvl="7" algn="ctr">
              <a:spcBef>
                <a:spcPts val="0"/>
              </a:spcBef>
              <a:spcAft>
                <a:spcPts val="0"/>
              </a:spcAft>
              <a:buClr>
                <a:schemeClr val="lt2"/>
              </a:buClr>
              <a:buSzPts val="2800"/>
              <a:buNone/>
              <a:defRPr sz="2800">
                <a:solidFill>
                  <a:schemeClr val="lt2"/>
                </a:solidFill>
              </a:defRPr>
            </a:lvl8pPr>
            <a:lvl9pPr lvl="8" algn="ctr">
              <a:spcBef>
                <a:spcPts val="0"/>
              </a:spcBef>
              <a:spcAft>
                <a:spcPts val="0"/>
              </a:spcAft>
              <a:buClr>
                <a:schemeClr val="lt2"/>
              </a:buClr>
              <a:buSzPts val="2800"/>
              <a:buNone/>
              <a:defRPr sz="2800">
                <a:solidFill>
                  <a:schemeClr val="lt2"/>
                </a:solidFill>
              </a:defRPr>
            </a:lvl9pPr>
          </a:lstStyle>
          <a:p>
            <a:r>
              <a:t>xx%</a:t>
            </a:r>
          </a:p>
        </p:txBody>
      </p:sp>
      <p:sp>
        <p:nvSpPr>
          <p:cNvPr id="255" name="Google Shape;255;p47"/>
          <p:cNvSpPr txBox="1"/>
          <p:nvPr>
            <p:ph hasCustomPrompt="1" idx="9" type="title"/>
          </p:nvPr>
        </p:nvSpPr>
        <p:spPr>
          <a:xfrm>
            <a:off x="228600" y="1328080"/>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256" name="Google Shape;256;p47"/>
          <p:cNvSpPr txBox="1"/>
          <p:nvPr>
            <p:ph hasCustomPrompt="1" idx="13" type="title"/>
          </p:nvPr>
        </p:nvSpPr>
        <p:spPr>
          <a:xfrm>
            <a:off x="228600" y="1849338"/>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257" name="Google Shape;257;p47"/>
          <p:cNvSpPr txBox="1"/>
          <p:nvPr>
            <p:ph hasCustomPrompt="1" idx="14" type="title"/>
          </p:nvPr>
        </p:nvSpPr>
        <p:spPr>
          <a:xfrm>
            <a:off x="228600" y="2370596"/>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258" name="Google Shape;258;p47"/>
          <p:cNvSpPr txBox="1"/>
          <p:nvPr>
            <p:ph hasCustomPrompt="1" idx="15" type="title"/>
          </p:nvPr>
        </p:nvSpPr>
        <p:spPr>
          <a:xfrm>
            <a:off x="228600" y="2891854"/>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259" name="Google Shape;259;p47"/>
          <p:cNvSpPr txBox="1"/>
          <p:nvPr>
            <p:ph hasCustomPrompt="1" idx="16" type="title"/>
          </p:nvPr>
        </p:nvSpPr>
        <p:spPr>
          <a:xfrm>
            <a:off x="228600" y="3413112"/>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260" name="Google Shape;260;p47"/>
          <p:cNvSpPr txBox="1"/>
          <p:nvPr>
            <p:ph hasCustomPrompt="1" idx="17" type="title"/>
          </p:nvPr>
        </p:nvSpPr>
        <p:spPr>
          <a:xfrm>
            <a:off x="228600" y="3934370"/>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261" name="Google Shape;261;p47"/>
          <p:cNvSpPr txBox="1"/>
          <p:nvPr>
            <p:ph idx="18" type="subTitle"/>
          </p:nvPr>
        </p:nvSpPr>
        <p:spPr>
          <a:xfrm>
            <a:off x="1314450" y="4455703"/>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2" name="Google Shape;262;p47"/>
          <p:cNvSpPr txBox="1"/>
          <p:nvPr>
            <p:ph hasCustomPrompt="1" idx="19" type="title"/>
          </p:nvPr>
        </p:nvSpPr>
        <p:spPr>
          <a:xfrm>
            <a:off x="228600" y="4455628"/>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63" name="Shape 263"/>
        <p:cNvGrpSpPr/>
        <p:nvPr/>
      </p:nvGrpSpPr>
      <p:grpSpPr>
        <a:xfrm>
          <a:off x="0" y="0"/>
          <a:ext cx="0" cy="0"/>
          <a:chOff x="0" y="0"/>
          <a:chExt cx="0" cy="0"/>
        </a:xfrm>
      </p:grpSpPr>
      <p:pic>
        <p:nvPicPr>
          <p:cNvPr id="264" name="Google Shape;264;p48" title="02.jpg"/>
          <p:cNvPicPr preferRelativeResize="0"/>
          <p:nvPr/>
        </p:nvPicPr>
        <p:blipFill rotWithShape="1">
          <a:blip r:embed="rId2">
            <a:alphaModFix/>
          </a:blip>
          <a:srcRect b="-181" l="0" r="0" t="17883"/>
          <a:stretch/>
        </p:blipFill>
        <p:spPr>
          <a:xfrm flipH="1" rot="10800000">
            <a:off x="0" y="-9625"/>
            <a:ext cx="9144000" cy="5143502"/>
          </a:xfrm>
          <a:prstGeom prst="rect">
            <a:avLst/>
          </a:prstGeom>
          <a:noFill/>
          <a:ln>
            <a:noFill/>
          </a:ln>
        </p:spPr>
      </p:pic>
      <p:sp>
        <p:nvSpPr>
          <p:cNvPr id="265" name="Google Shape;265;p48"/>
          <p:cNvSpPr txBox="1"/>
          <p:nvPr>
            <p:ph type="title"/>
          </p:nvPr>
        </p:nvSpPr>
        <p:spPr>
          <a:xfrm>
            <a:off x="228600" y="228600"/>
            <a:ext cx="8686800" cy="576000"/>
          </a:xfrm>
          <a:prstGeom prst="rect">
            <a:avLst/>
          </a:prstGeom>
          <a:ln>
            <a:noFill/>
          </a:ln>
        </p:spPr>
        <p:txBody>
          <a:bodyPr anchorCtr="0" anchor="t" bIns="91425" lIns="91425" spcFirstLastPara="1" rIns="91425" wrap="square" tIns="91425">
            <a:noAutofit/>
          </a:bodyPr>
          <a:lstStyle>
            <a:lvl1pPr lvl="0" algn="l">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66" name="Google Shape;266;p48"/>
          <p:cNvSpPr txBox="1"/>
          <p:nvPr>
            <p:ph idx="1" type="subTitle"/>
          </p:nvPr>
        </p:nvSpPr>
        <p:spPr>
          <a:xfrm>
            <a:off x="1314450" y="2571750"/>
            <a:ext cx="7600800" cy="23433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267" name="Shape 267"/>
        <p:cNvGrpSpPr/>
        <p:nvPr/>
      </p:nvGrpSpPr>
      <p:grpSpPr>
        <a:xfrm>
          <a:off x="0" y="0"/>
          <a:ext cx="0" cy="0"/>
          <a:chOff x="0" y="0"/>
          <a:chExt cx="0" cy="0"/>
        </a:xfrm>
      </p:grpSpPr>
      <p:pic>
        <p:nvPicPr>
          <p:cNvPr id="268" name="Google Shape;268;p49"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269" name="Google Shape;269;p49"/>
          <p:cNvSpPr txBox="1"/>
          <p:nvPr>
            <p:ph type="title"/>
          </p:nvPr>
        </p:nvSpPr>
        <p:spPr>
          <a:xfrm>
            <a:off x="1314450" y="228600"/>
            <a:ext cx="4886400" cy="17574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70" name="Google Shape;270;p49"/>
          <p:cNvSpPr txBox="1"/>
          <p:nvPr>
            <p:ph idx="1" type="body"/>
          </p:nvPr>
        </p:nvSpPr>
        <p:spPr>
          <a:xfrm>
            <a:off x="4572000" y="2571750"/>
            <a:ext cx="4343400" cy="23433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271" name="Google Shape;271;p49"/>
          <p:cNvSpPr/>
          <p:nvPr>
            <p:ph idx="2" type="pic"/>
          </p:nvPr>
        </p:nvSpPr>
        <p:spPr>
          <a:xfrm>
            <a:off x="1432675" y="2571750"/>
            <a:ext cx="2053500" cy="25719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2" name="Shape 272"/>
        <p:cNvGrpSpPr/>
        <p:nvPr/>
      </p:nvGrpSpPr>
      <p:grpSpPr>
        <a:xfrm>
          <a:off x="0" y="0"/>
          <a:ext cx="0" cy="0"/>
          <a:chOff x="0" y="0"/>
          <a:chExt cx="0" cy="0"/>
        </a:xfrm>
      </p:grpSpPr>
      <p:pic>
        <p:nvPicPr>
          <p:cNvPr id="273" name="Google Shape;273;p50"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274" name="Google Shape;274;p50"/>
          <p:cNvSpPr txBox="1"/>
          <p:nvPr>
            <p:ph type="title"/>
          </p:nvPr>
        </p:nvSpPr>
        <p:spPr>
          <a:xfrm>
            <a:off x="229950" y="4325112"/>
            <a:ext cx="8686800" cy="5760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75" name="Shape 275"/>
        <p:cNvGrpSpPr/>
        <p:nvPr/>
      </p:nvGrpSpPr>
      <p:grpSpPr>
        <a:xfrm>
          <a:off x="0" y="0"/>
          <a:ext cx="0" cy="0"/>
          <a:chOff x="0" y="0"/>
          <a:chExt cx="0" cy="0"/>
        </a:xfrm>
      </p:grpSpPr>
      <p:pic>
        <p:nvPicPr>
          <p:cNvPr id="276" name="Google Shape;276;p51" title="05.jpg"/>
          <p:cNvPicPr preferRelativeResize="0"/>
          <p:nvPr/>
        </p:nvPicPr>
        <p:blipFill rotWithShape="1">
          <a:blip r:embed="rId2">
            <a:alphaModFix amt="80000"/>
          </a:blip>
          <a:srcRect b="24998" l="0" r="0" t="0"/>
          <a:stretch/>
        </p:blipFill>
        <p:spPr>
          <a:xfrm>
            <a:off x="0" y="-3"/>
            <a:ext cx="9144000" cy="5143500"/>
          </a:xfrm>
          <a:prstGeom prst="rect">
            <a:avLst/>
          </a:prstGeom>
          <a:noFill/>
          <a:ln>
            <a:noFill/>
          </a:ln>
        </p:spPr>
      </p:pic>
      <p:sp>
        <p:nvSpPr>
          <p:cNvPr id="277" name="Google Shape;277;p51"/>
          <p:cNvSpPr txBox="1"/>
          <p:nvPr>
            <p:ph idx="1" type="subTitle"/>
          </p:nvPr>
        </p:nvSpPr>
        <p:spPr>
          <a:xfrm>
            <a:off x="3309304" y="70999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8" name="Google Shape;278;p51"/>
          <p:cNvSpPr txBox="1"/>
          <p:nvPr>
            <p:ph idx="2" type="subTitle"/>
          </p:nvPr>
        </p:nvSpPr>
        <p:spPr>
          <a:xfrm>
            <a:off x="228609" y="70999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9" name="Google Shape;279;p51"/>
          <p:cNvSpPr txBox="1"/>
          <p:nvPr>
            <p:ph idx="3" type="subTitle"/>
          </p:nvPr>
        </p:nvSpPr>
        <p:spPr>
          <a:xfrm>
            <a:off x="6390000" y="71014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0" name="Google Shape;280;p51"/>
          <p:cNvSpPr txBox="1"/>
          <p:nvPr>
            <p:ph hasCustomPrompt="1" type="title"/>
          </p:nvPr>
        </p:nvSpPr>
        <p:spPr>
          <a:xfrm>
            <a:off x="3308700" y="399054"/>
            <a:ext cx="6789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81" name="Google Shape;281;p51"/>
          <p:cNvSpPr txBox="1"/>
          <p:nvPr>
            <p:ph hasCustomPrompt="1" idx="4" type="title"/>
          </p:nvPr>
        </p:nvSpPr>
        <p:spPr>
          <a:xfrm>
            <a:off x="228600" y="399204"/>
            <a:ext cx="677700" cy="310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2" name="Google Shape;282;p51"/>
          <p:cNvSpPr txBox="1"/>
          <p:nvPr>
            <p:ph hasCustomPrompt="1" idx="5" type="title"/>
          </p:nvPr>
        </p:nvSpPr>
        <p:spPr>
          <a:xfrm>
            <a:off x="6390000" y="399204"/>
            <a:ext cx="678900" cy="310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83" name="Google Shape;283;p51"/>
          <p:cNvSpPr txBox="1"/>
          <p:nvPr>
            <p:ph idx="6" type="title"/>
          </p:nvPr>
        </p:nvSpPr>
        <p:spPr>
          <a:xfrm>
            <a:off x="228600" y="4329100"/>
            <a:ext cx="8686800" cy="572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_2_1">
    <p:spTree>
      <p:nvGrpSpPr>
        <p:cNvPr id="284" name="Shape 284"/>
        <p:cNvGrpSpPr/>
        <p:nvPr/>
      </p:nvGrpSpPr>
      <p:grpSpPr>
        <a:xfrm>
          <a:off x="0" y="0"/>
          <a:ext cx="0" cy="0"/>
          <a:chOff x="0" y="0"/>
          <a:chExt cx="0" cy="0"/>
        </a:xfrm>
      </p:grpSpPr>
      <p:pic>
        <p:nvPicPr>
          <p:cNvPr id="285" name="Google Shape;285;p52" title="05.jpg"/>
          <p:cNvPicPr preferRelativeResize="0"/>
          <p:nvPr/>
        </p:nvPicPr>
        <p:blipFill rotWithShape="1">
          <a:blip r:embed="rId2">
            <a:alphaModFix amt="80000"/>
          </a:blip>
          <a:srcRect b="24998" l="0" r="0" t="0"/>
          <a:stretch/>
        </p:blipFill>
        <p:spPr>
          <a:xfrm>
            <a:off x="0" y="-3"/>
            <a:ext cx="9144000" cy="5143500"/>
          </a:xfrm>
          <a:prstGeom prst="rect">
            <a:avLst/>
          </a:prstGeom>
          <a:noFill/>
          <a:ln>
            <a:noFill/>
          </a:ln>
        </p:spPr>
      </p:pic>
      <p:sp>
        <p:nvSpPr>
          <p:cNvPr id="286" name="Google Shape;286;p52"/>
          <p:cNvSpPr txBox="1"/>
          <p:nvPr>
            <p:ph type="title"/>
          </p:nvPr>
        </p:nvSpPr>
        <p:spPr>
          <a:xfrm>
            <a:off x="228450" y="234625"/>
            <a:ext cx="3257700" cy="305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87" name="Google Shape;287;p52"/>
          <p:cNvSpPr txBox="1"/>
          <p:nvPr>
            <p:ph idx="1" type="subTitle"/>
          </p:nvPr>
        </p:nvSpPr>
        <p:spPr>
          <a:xfrm>
            <a:off x="6743699" y="3580924"/>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8" name="Google Shape;288;p52"/>
          <p:cNvSpPr txBox="1"/>
          <p:nvPr>
            <p:ph idx="2" type="subTitle"/>
          </p:nvPr>
        </p:nvSpPr>
        <p:spPr>
          <a:xfrm>
            <a:off x="4029075" y="1241756"/>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9" name="Google Shape;289;p52"/>
          <p:cNvSpPr txBox="1"/>
          <p:nvPr>
            <p:ph idx="3" type="subTitle"/>
          </p:nvPr>
        </p:nvSpPr>
        <p:spPr>
          <a:xfrm>
            <a:off x="4029075" y="3580924"/>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0" name="Google Shape;290;p52"/>
          <p:cNvSpPr txBox="1"/>
          <p:nvPr>
            <p:ph idx="4" type="subTitle"/>
          </p:nvPr>
        </p:nvSpPr>
        <p:spPr>
          <a:xfrm>
            <a:off x="6743699" y="1241756"/>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1" name="Google Shape;291;p52"/>
          <p:cNvSpPr txBox="1"/>
          <p:nvPr>
            <p:ph idx="5" type="subTitle"/>
          </p:nvPr>
        </p:nvSpPr>
        <p:spPr>
          <a:xfrm>
            <a:off x="6743699" y="3032858"/>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2" name="Google Shape;292;p52"/>
          <p:cNvSpPr txBox="1"/>
          <p:nvPr>
            <p:ph idx="6" type="subTitle"/>
          </p:nvPr>
        </p:nvSpPr>
        <p:spPr>
          <a:xfrm>
            <a:off x="4029075" y="692061"/>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3" name="Google Shape;293;p52"/>
          <p:cNvSpPr txBox="1"/>
          <p:nvPr>
            <p:ph idx="7" type="subTitle"/>
          </p:nvPr>
        </p:nvSpPr>
        <p:spPr>
          <a:xfrm>
            <a:off x="6743699" y="692061"/>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4" name="Google Shape;294;p52"/>
          <p:cNvSpPr txBox="1"/>
          <p:nvPr>
            <p:ph idx="8" type="subTitle"/>
          </p:nvPr>
        </p:nvSpPr>
        <p:spPr>
          <a:xfrm>
            <a:off x="4029075" y="3032858"/>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5" name="Google Shape;295;p52"/>
          <p:cNvSpPr txBox="1"/>
          <p:nvPr>
            <p:ph hasCustomPrompt="1" idx="9" type="title"/>
          </p:nvPr>
        </p:nvSpPr>
        <p:spPr>
          <a:xfrm>
            <a:off x="4029072" y="234625"/>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6" name="Google Shape;296;p52"/>
          <p:cNvSpPr txBox="1"/>
          <p:nvPr>
            <p:ph hasCustomPrompt="1" idx="13" type="title"/>
          </p:nvPr>
        </p:nvSpPr>
        <p:spPr>
          <a:xfrm>
            <a:off x="6743700" y="2571760"/>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7" name="Google Shape;297;p52"/>
          <p:cNvSpPr txBox="1"/>
          <p:nvPr>
            <p:ph hasCustomPrompt="1" idx="14" type="title"/>
          </p:nvPr>
        </p:nvSpPr>
        <p:spPr>
          <a:xfrm>
            <a:off x="4029072" y="2571760"/>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8" name="Google Shape;298;p52"/>
          <p:cNvSpPr txBox="1"/>
          <p:nvPr>
            <p:ph hasCustomPrompt="1" idx="15" type="title"/>
          </p:nvPr>
        </p:nvSpPr>
        <p:spPr>
          <a:xfrm>
            <a:off x="6743700" y="234625"/>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2_1">
    <p:spTree>
      <p:nvGrpSpPr>
        <p:cNvPr id="299" name="Shape 299"/>
        <p:cNvGrpSpPr/>
        <p:nvPr/>
      </p:nvGrpSpPr>
      <p:grpSpPr>
        <a:xfrm>
          <a:off x="0" y="0"/>
          <a:ext cx="0" cy="0"/>
          <a:chOff x="0" y="0"/>
          <a:chExt cx="0" cy="0"/>
        </a:xfrm>
      </p:grpSpPr>
      <p:pic>
        <p:nvPicPr>
          <p:cNvPr id="300" name="Google Shape;300;p53" title="02.jpg"/>
          <p:cNvPicPr preferRelativeResize="0"/>
          <p:nvPr/>
        </p:nvPicPr>
        <p:blipFill rotWithShape="1">
          <a:blip r:embed="rId2">
            <a:alphaModFix/>
          </a:blip>
          <a:srcRect b="13151" l="0" r="0" t="4551"/>
          <a:stretch/>
        </p:blipFill>
        <p:spPr>
          <a:xfrm flipH="1">
            <a:off x="0" y="0"/>
            <a:ext cx="9144000" cy="5143502"/>
          </a:xfrm>
          <a:prstGeom prst="rect">
            <a:avLst/>
          </a:prstGeom>
          <a:noFill/>
          <a:ln>
            <a:noFill/>
          </a:ln>
        </p:spPr>
      </p:pic>
      <p:sp>
        <p:nvSpPr>
          <p:cNvPr id="301" name="Google Shape;301;p53"/>
          <p:cNvSpPr txBox="1"/>
          <p:nvPr>
            <p:ph hasCustomPrompt="1" type="title"/>
          </p:nvPr>
        </p:nvSpPr>
        <p:spPr>
          <a:xfrm>
            <a:off x="3486150" y="1406725"/>
            <a:ext cx="5429700" cy="5727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b="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302" name="Google Shape;302;p53"/>
          <p:cNvSpPr txBox="1"/>
          <p:nvPr>
            <p:ph idx="1" type="subTitle"/>
          </p:nvPr>
        </p:nvSpPr>
        <p:spPr>
          <a:xfrm>
            <a:off x="3486150" y="1908430"/>
            <a:ext cx="5429700" cy="448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3" name="Google Shape;303;p53"/>
          <p:cNvSpPr txBox="1"/>
          <p:nvPr>
            <p:ph hasCustomPrompt="1" idx="2" type="title"/>
          </p:nvPr>
        </p:nvSpPr>
        <p:spPr>
          <a:xfrm>
            <a:off x="3486150" y="2786453"/>
            <a:ext cx="5429700" cy="5727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b="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304" name="Google Shape;304;p53"/>
          <p:cNvSpPr txBox="1"/>
          <p:nvPr>
            <p:ph idx="3" type="subTitle"/>
          </p:nvPr>
        </p:nvSpPr>
        <p:spPr>
          <a:xfrm>
            <a:off x="3486150" y="3288574"/>
            <a:ext cx="5429700" cy="448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5" name="Google Shape;305;p53"/>
          <p:cNvSpPr txBox="1"/>
          <p:nvPr>
            <p:ph idx="4" type="title"/>
          </p:nvPr>
        </p:nvSpPr>
        <p:spPr>
          <a:xfrm>
            <a:off x="1314450" y="228600"/>
            <a:ext cx="76014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6" name="Shape 306"/>
        <p:cNvGrpSpPr/>
        <p:nvPr/>
      </p:nvGrpSpPr>
      <p:grpSpPr>
        <a:xfrm>
          <a:off x="0" y="0"/>
          <a:ext cx="0" cy="0"/>
          <a:chOff x="0" y="0"/>
          <a:chExt cx="0" cy="0"/>
        </a:xfrm>
      </p:grpSpPr>
      <p:grpSp>
        <p:nvGrpSpPr>
          <p:cNvPr id="307" name="Google Shape;307;p54"/>
          <p:cNvGrpSpPr/>
          <p:nvPr/>
        </p:nvGrpSpPr>
        <p:grpSpPr>
          <a:xfrm>
            <a:off x="-2899037" y="-2571750"/>
            <a:ext cx="14942075" cy="10287000"/>
            <a:chOff x="-2899037" y="-2571750"/>
            <a:chExt cx="14942075" cy="10287000"/>
          </a:xfrm>
        </p:grpSpPr>
        <p:pic>
          <p:nvPicPr>
            <p:cNvPr id="308" name="Google Shape;308;p54"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309" name="Google Shape;309;p54" title="01.jpg"/>
            <p:cNvPicPr preferRelativeResize="0"/>
            <p:nvPr/>
          </p:nvPicPr>
          <p:blipFill rotWithShape="1">
            <a:blip r:embed="rId3">
              <a:alphaModFix/>
            </a:blip>
            <a:srcRect b="8767" l="0" r="0" t="0"/>
            <a:stretch/>
          </p:blipFill>
          <p:spPr>
            <a:xfrm flipH="1">
              <a:off x="-2899037" y="2571750"/>
              <a:ext cx="8248500" cy="5143500"/>
            </a:xfrm>
            <a:prstGeom prst="plaque">
              <a:avLst>
                <a:gd fmla="val 50000" name="adj"/>
              </a:avLst>
            </a:prstGeom>
            <a:noFill/>
            <a:ln>
              <a:noFill/>
            </a:ln>
          </p:spPr>
        </p:pic>
        <p:pic>
          <p:nvPicPr>
            <p:cNvPr id="310" name="Google Shape;310;p54" title="01.jpg"/>
            <p:cNvPicPr preferRelativeResize="0"/>
            <p:nvPr/>
          </p:nvPicPr>
          <p:blipFill rotWithShape="1">
            <a:blip r:embed="rId3">
              <a:alphaModFix/>
            </a:blip>
            <a:srcRect b="1605" l="0" r="0" t="7161"/>
            <a:stretch/>
          </p:blipFill>
          <p:spPr>
            <a:xfrm flipH="1">
              <a:off x="3794538" y="-2571750"/>
              <a:ext cx="8248500" cy="5143500"/>
            </a:xfrm>
            <a:prstGeom prst="plaque">
              <a:avLst>
                <a:gd fmla="val 50000" name="adj"/>
              </a:avLst>
            </a:prstGeom>
            <a:noFill/>
            <a:ln>
              <a:noFill/>
            </a:ln>
          </p:spPr>
        </p:pic>
      </p:grpSp>
      <p:sp>
        <p:nvSpPr>
          <p:cNvPr id="311" name="Google Shape;311;p54"/>
          <p:cNvSpPr txBox="1"/>
          <p:nvPr/>
        </p:nvSpPr>
        <p:spPr>
          <a:xfrm>
            <a:off x="5077875" y="4369975"/>
            <a:ext cx="38376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Inter Tight"/>
                <a:ea typeface="Inter Tight"/>
                <a:cs typeface="Inter Tight"/>
                <a:sym typeface="Inter Tight"/>
              </a:rPr>
              <a:t>CREDITS:</a:t>
            </a:r>
            <a:r>
              <a:rPr lang="en" sz="1000">
                <a:solidFill>
                  <a:schemeClr val="dk1"/>
                </a:solidFill>
                <a:latin typeface="Inter Tight"/>
                <a:ea typeface="Inter Tight"/>
                <a:cs typeface="Inter Tight"/>
                <a:sym typeface="Inter Tight"/>
              </a:rPr>
              <a:t> This presentation template was created by </a:t>
            </a:r>
            <a:r>
              <a:rPr b="1" lang="en" sz="1000" u="sng">
                <a:solidFill>
                  <a:schemeClr val="hlink"/>
                </a:solidFill>
                <a:latin typeface="Lora"/>
                <a:ea typeface="Lora"/>
                <a:cs typeface="Lora"/>
                <a:sym typeface="Lora"/>
                <a:hlinkClick r:id="rId4"/>
              </a:rPr>
              <a:t>Slidesgo</a:t>
            </a:r>
            <a:r>
              <a:rPr lang="en" sz="1000">
                <a:solidFill>
                  <a:schemeClr val="dk1"/>
                </a:solidFill>
                <a:latin typeface="Inter Tight"/>
                <a:ea typeface="Inter Tight"/>
                <a:cs typeface="Inter Tight"/>
                <a:sym typeface="Inter Tight"/>
              </a:rPr>
              <a:t>, and includes icons, infographics &amp; images by </a:t>
            </a:r>
            <a:r>
              <a:rPr b="1" lang="en" sz="1000" u="sng">
                <a:solidFill>
                  <a:schemeClr val="hlink"/>
                </a:solidFill>
                <a:latin typeface="Lora"/>
                <a:ea typeface="Lora"/>
                <a:cs typeface="Lora"/>
                <a:sym typeface="Lora"/>
                <a:hlinkClick r:id="rId5"/>
              </a:rPr>
              <a:t>Freepik</a:t>
            </a:r>
            <a:r>
              <a:rPr lang="en" sz="1000" u="sng">
                <a:solidFill>
                  <a:schemeClr val="hlink"/>
                </a:solidFill>
                <a:latin typeface="Lora"/>
                <a:ea typeface="Lora"/>
                <a:cs typeface="Lora"/>
                <a:sym typeface="Lora"/>
                <a:hlinkClick r:id="rId6"/>
              </a:rPr>
              <a:t> </a:t>
            </a:r>
            <a:endParaRPr b="1" sz="1000" u="sng">
              <a:solidFill>
                <a:schemeClr val="dk1"/>
              </a:solidFill>
              <a:latin typeface="Lora"/>
              <a:ea typeface="Lora"/>
              <a:cs typeface="Lora"/>
              <a:sym typeface="Lora"/>
            </a:endParaRPr>
          </a:p>
        </p:txBody>
      </p:sp>
      <p:sp>
        <p:nvSpPr>
          <p:cNvPr id="312" name="Google Shape;312;p54"/>
          <p:cNvSpPr txBox="1"/>
          <p:nvPr>
            <p:ph type="title"/>
          </p:nvPr>
        </p:nvSpPr>
        <p:spPr>
          <a:xfrm>
            <a:off x="1314450" y="1746750"/>
            <a:ext cx="4343400" cy="7620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4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13" name="Google Shape;313;p54"/>
          <p:cNvSpPr txBox="1"/>
          <p:nvPr>
            <p:ph idx="1" type="subTitle"/>
          </p:nvPr>
        </p:nvSpPr>
        <p:spPr>
          <a:xfrm>
            <a:off x="1314450" y="2634750"/>
            <a:ext cx="43434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4" name="Shape 314"/>
        <p:cNvGrpSpPr/>
        <p:nvPr/>
      </p:nvGrpSpPr>
      <p:grpSpPr>
        <a:xfrm>
          <a:off x="0" y="0"/>
          <a:ext cx="0" cy="0"/>
          <a:chOff x="0" y="0"/>
          <a:chExt cx="0" cy="0"/>
        </a:xfrm>
      </p:grpSpPr>
      <p:grpSp>
        <p:nvGrpSpPr>
          <p:cNvPr id="315" name="Google Shape;315;p55"/>
          <p:cNvGrpSpPr/>
          <p:nvPr/>
        </p:nvGrpSpPr>
        <p:grpSpPr>
          <a:xfrm>
            <a:off x="0" y="0"/>
            <a:ext cx="12012466" cy="5156033"/>
            <a:chOff x="0" y="0"/>
            <a:chExt cx="12012466" cy="5156033"/>
          </a:xfrm>
        </p:grpSpPr>
        <p:pic>
          <p:nvPicPr>
            <p:cNvPr id="316" name="Google Shape;316;p55" title="05.jpg"/>
            <p:cNvPicPr preferRelativeResize="0"/>
            <p:nvPr/>
          </p:nvPicPr>
          <p:blipFill rotWithShape="1">
            <a:blip r:embed="rId2">
              <a:alphaModFix amt="80000"/>
            </a:blip>
            <a:srcRect b="24998" l="0" r="0" t="0"/>
            <a:stretch/>
          </p:blipFill>
          <p:spPr>
            <a:xfrm>
              <a:off x="0" y="12533"/>
              <a:ext cx="9144000" cy="5143500"/>
            </a:xfrm>
            <a:prstGeom prst="rect">
              <a:avLst/>
            </a:prstGeom>
            <a:noFill/>
            <a:ln>
              <a:noFill/>
            </a:ln>
          </p:spPr>
        </p:pic>
        <p:pic>
          <p:nvPicPr>
            <p:cNvPr id="317" name="Google Shape;317;p55" title="03.1.jpg"/>
            <p:cNvPicPr preferRelativeResize="0"/>
            <p:nvPr/>
          </p:nvPicPr>
          <p:blipFill rotWithShape="1">
            <a:blip r:embed="rId3">
              <a:alphaModFix/>
            </a:blip>
            <a:srcRect b="1206" l="0" r="0" t="31751"/>
            <a:stretch/>
          </p:blipFill>
          <p:spPr>
            <a:xfrm rot="10800000">
              <a:off x="6768766" y="0"/>
              <a:ext cx="5243700" cy="5143500"/>
            </a:xfrm>
            <a:prstGeom prst="parallelogram">
              <a:avLst>
                <a:gd fmla="val 41520" name="adj"/>
              </a:avLst>
            </a:prstGeom>
            <a:noFill/>
            <a:ln>
              <a:noFill/>
            </a:ln>
          </p:spPr>
        </p:pic>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8" name="Shape 318"/>
        <p:cNvGrpSpPr/>
        <p:nvPr/>
      </p:nvGrpSpPr>
      <p:grpSpPr>
        <a:xfrm>
          <a:off x="0" y="0"/>
          <a:ext cx="0" cy="0"/>
          <a:chOff x="0" y="0"/>
          <a:chExt cx="0" cy="0"/>
        </a:xfrm>
      </p:grpSpPr>
      <p:pic>
        <p:nvPicPr>
          <p:cNvPr id="319" name="Google Shape;319;p56" title="04.jpg"/>
          <p:cNvPicPr preferRelativeResize="0"/>
          <p:nvPr/>
        </p:nvPicPr>
        <p:blipFill rotWithShape="1">
          <a:blip r:embed="rId2">
            <a:alphaModFix amt="80000"/>
          </a:blip>
          <a:srcRect b="11924" l="0" r="0" t="5777"/>
          <a:stretch/>
        </p:blipFill>
        <p:spPr>
          <a:xfrm>
            <a:off x="0" y="0"/>
            <a:ext cx="9144000" cy="514350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 name="Shape 323"/>
        <p:cNvGrpSpPr/>
        <p:nvPr/>
      </p:nvGrpSpPr>
      <p:grpSpPr>
        <a:xfrm>
          <a:off x="0" y="0"/>
          <a:ext cx="0" cy="0"/>
          <a:chOff x="0" y="0"/>
          <a:chExt cx="0" cy="0"/>
        </a:xfrm>
      </p:grpSpPr>
      <p:grpSp>
        <p:nvGrpSpPr>
          <p:cNvPr id="324" name="Google Shape;324;p58"/>
          <p:cNvGrpSpPr/>
          <p:nvPr/>
        </p:nvGrpSpPr>
        <p:grpSpPr>
          <a:xfrm>
            <a:off x="0" y="0"/>
            <a:ext cx="11734650" cy="5143500"/>
            <a:chOff x="0" y="0"/>
            <a:chExt cx="11734650" cy="5143500"/>
          </a:xfrm>
        </p:grpSpPr>
        <p:pic>
          <p:nvPicPr>
            <p:cNvPr id="325" name="Google Shape;325;p58"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326" name="Google Shape;326;p58" title="03.jpg"/>
            <p:cNvPicPr preferRelativeResize="0"/>
            <p:nvPr/>
          </p:nvPicPr>
          <p:blipFill rotWithShape="1">
            <a:blip r:embed="rId3">
              <a:alphaModFix/>
            </a:blip>
            <a:srcRect b="4379" l="0" r="0" t="4388"/>
            <a:stretch/>
          </p:blipFill>
          <p:spPr>
            <a:xfrm flipH="1">
              <a:off x="3486150" y="0"/>
              <a:ext cx="8248500" cy="5143500"/>
            </a:xfrm>
            <a:prstGeom prst="plaque">
              <a:avLst>
                <a:gd fmla="val 50000" name="adj"/>
              </a:avLst>
            </a:prstGeom>
            <a:noFill/>
            <a:ln>
              <a:noFill/>
            </a:ln>
          </p:spPr>
        </p:pic>
      </p:grpSp>
      <p:sp>
        <p:nvSpPr>
          <p:cNvPr id="327" name="Google Shape;327;p58"/>
          <p:cNvSpPr txBox="1"/>
          <p:nvPr>
            <p:ph type="ctrTitle"/>
          </p:nvPr>
        </p:nvSpPr>
        <p:spPr>
          <a:xfrm>
            <a:off x="1314450" y="1985975"/>
            <a:ext cx="5429400" cy="787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328" name="Google Shape;328;p58"/>
          <p:cNvSpPr txBox="1"/>
          <p:nvPr>
            <p:ph idx="1" type="subTitle"/>
          </p:nvPr>
        </p:nvSpPr>
        <p:spPr>
          <a:xfrm>
            <a:off x="1314450" y="2692825"/>
            <a:ext cx="5429400" cy="464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9" name="Shape 329"/>
        <p:cNvGrpSpPr/>
        <p:nvPr/>
      </p:nvGrpSpPr>
      <p:grpSpPr>
        <a:xfrm>
          <a:off x="0" y="0"/>
          <a:ext cx="0" cy="0"/>
          <a:chOff x="0" y="0"/>
          <a:chExt cx="0" cy="0"/>
        </a:xfrm>
      </p:grpSpPr>
      <p:grpSp>
        <p:nvGrpSpPr>
          <p:cNvPr id="330" name="Google Shape;330;p59"/>
          <p:cNvGrpSpPr/>
          <p:nvPr/>
        </p:nvGrpSpPr>
        <p:grpSpPr>
          <a:xfrm>
            <a:off x="0" y="0"/>
            <a:ext cx="9144000" cy="5143500"/>
            <a:chOff x="0" y="0"/>
            <a:chExt cx="9144000" cy="5143500"/>
          </a:xfrm>
        </p:grpSpPr>
        <p:pic>
          <p:nvPicPr>
            <p:cNvPr id="331" name="Google Shape;331;p59"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332" name="Google Shape;332;p59" title="01.jpg"/>
            <p:cNvPicPr preferRelativeResize="0"/>
            <p:nvPr/>
          </p:nvPicPr>
          <p:blipFill rotWithShape="1">
            <a:blip r:embed="rId3">
              <a:alphaModFix/>
            </a:blip>
            <a:srcRect b="0" l="0" r="31591" t="0"/>
            <a:stretch/>
          </p:blipFill>
          <p:spPr>
            <a:xfrm flipH="1" rot="-5400000">
              <a:off x="3141298" y="228612"/>
              <a:ext cx="4690200" cy="4686300"/>
            </a:xfrm>
            <a:prstGeom prst="ellipse">
              <a:avLst/>
            </a:prstGeom>
            <a:noFill/>
            <a:ln>
              <a:noFill/>
            </a:ln>
          </p:spPr>
        </p:pic>
      </p:grpSp>
      <p:sp>
        <p:nvSpPr>
          <p:cNvPr id="333" name="Google Shape;333;p59"/>
          <p:cNvSpPr txBox="1"/>
          <p:nvPr>
            <p:ph type="title"/>
          </p:nvPr>
        </p:nvSpPr>
        <p:spPr>
          <a:xfrm>
            <a:off x="2400225" y="1991075"/>
            <a:ext cx="4343400" cy="11664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4" name="Google Shape;334;p59"/>
          <p:cNvSpPr txBox="1"/>
          <p:nvPr>
            <p:ph hasCustomPrompt="1" idx="2" type="title"/>
          </p:nvPr>
        </p:nvSpPr>
        <p:spPr>
          <a:xfrm>
            <a:off x="1314450" y="1994350"/>
            <a:ext cx="1085700" cy="1166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3500">
                <a:solidFill>
                  <a:schemeClr val="lt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5" name="Shape 335"/>
        <p:cNvGrpSpPr/>
        <p:nvPr/>
      </p:nvGrpSpPr>
      <p:grpSpPr>
        <a:xfrm>
          <a:off x="0" y="0"/>
          <a:ext cx="0" cy="0"/>
          <a:chOff x="0" y="0"/>
          <a:chExt cx="0" cy="0"/>
        </a:xfrm>
      </p:grpSpPr>
      <p:pic>
        <p:nvPicPr>
          <p:cNvPr id="336" name="Google Shape;336;p60"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337" name="Google Shape;337;p60"/>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338" name="Google Shape;338;p60"/>
          <p:cNvSpPr txBox="1"/>
          <p:nvPr>
            <p:ph idx="1" type="body"/>
          </p:nvPr>
        </p:nvSpPr>
        <p:spPr>
          <a:xfrm>
            <a:off x="228600" y="1400175"/>
            <a:ext cx="77040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Tight SemiBold"/>
              <a:buChar char="●"/>
              <a:defRPr sz="1200"/>
            </a:lvl1pPr>
            <a:lvl2pPr indent="-304800" lvl="1" marL="914400">
              <a:lnSpc>
                <a:spcPct val="115000"/>
              </a:lnSpc>
              <a:spcBef>
                <a:spcPts val="0"/>
              </a:spcBef>
              <a:spcAft>
                <a:spcPts val="0"/>
              </a:spcAft>
              <a:buSzPts val="1200"/>
              <a:buFont typeface="Darker Grotesque SemiBold"/>
              <a:buChar char="○"/>
              <a:defRPr/>
            </a:lvl2pPr>
            <a:lvl3pPr indent="-304800" lvl="2" marL="1371600">
              <a:lnSpc>
                <a:spcPct val="115000"/>
              </a:lnSpc>
              <a:spcBef>
                <a:spcPts val="0"/>
              </a:spcBef>
              <a:spcAft>
                <a:spcPts val="0"/>
              </a:spcAft>
              <a:buSzPts val="1200"/>
              <a:buFont typeface="Darker Grotesque SemiBold"/>
              <a:buChar char="■"/>
              <a:defRPr/>
            </a:lvl3pPr>
            <a:lvl4pPr indent="-304800" lvl="3" marL="1828800">
              <a:lnSpc>
                <a:spcPct val="115000"/>
              </a:lnSpc>
              <a:spcBef>
                <a:spcPts val="0"/>
              </a:spcBef>
              <a:spcAft>
                <a:spcPts val="0"/>
              </a:spcAft>
              <a:buSzPts val="1200"/>
              <a:buFont typeface="Darker Grotesque SemiBold"/>
              <a:buChar char="●"/>
              <a:defRPr/>
            </a:lvl4pPr>
            <a:lvl5pPr indent="-304800" lvl="4" marL="2286000">
              <a:lnSpc>
                <a:spcPct val="115000"/>
              </a:lnSpc>
              <a:spcBef>
                <a:spcPts val="0"/>
              </a:spcBef>
              <a:spcAft>
                <a:spcPts val="0"/>
              </a:spcAft>
              <a:buSzPts val="1200"/>
              <a:buFont typeface="Darker Grotesque SemiBold"/>
              <a:buChar char="○"/>
              <a:defRPr/>
            </a:lvl5pPr>
            <a:lvl6pPr indent="-304800" lvl="5" marL="2743200">
              <a:lnSpc>
                <a:spcPct val="115000"/>
              </a:lnSpc>
              <a:spcBef>
                <a:spcPts val="0"/>
              </a:spcBef>
              <a:spcAft>
                <a:spcPts val="0"/>
              </a:spcAft>
              <a:buSzPts val="1200"/>
              <a:buFont typeface="Darker Grotesque SemiBold"/>
              <a:buChar char="■"/>
              <a:defRPr/>
            </a:lvl6pPr>
            <a:lvl7pPr indent="-304800" lvl="6" marL="3200400">
              <a:lnSpc>
                <a:spcPct val="115000"/>
              </a:lnSpc>
              <a:spcBef>
                <a:spcPts val="0"/>
              </a:spcBef>
              <a:spcAft>
                <a:spcPts val="0"/>
              </a:spcAft>
              <a:buSzPts val="1200"/>
              <a:buFont typeface="Darker Grotesque SemiBold"/>
              <a:buChar char="●"/>
              <a:defRPr/>
            </a:lvl7pPr>
            <a:lvl8pPr indent="-304800" lvl="7" marL="3657600">
              <a:lnSpc>
                <a:spcPct val="115000"/>
              </a:lnSpc>
              <a:spcBef>
                <a:spcPts val="0"/>
              </a:spcBef>
              <a:spcAft>
                <a:spcPts val="0"/>
              </a:spcAft>
              <a:buSzPts val="1200"/>
              <a:buFont typeface="Darker Grotesque SemiBold"/>
              <a:buChar char="○"/>
              <a:defRPr/>
            </a:lvl8pPr>
            <a:lvl9pPr indent="-304800" lvl="8" marL="4114800">
              <a:lnSpc>
                <a:spcPct val="115000"/>
              </a:lnSpc>
              <a:spcBef>
                <a:spcPts val="0"/>
              </a:spcBef>
              <a:spcAft>
                <a:spcPts val="0"/>
              </a:spcAft>
              <a:buSzPts val="1200"/>
              <a:buFont typeface="Darker Grotesque SemiBold"/>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9" name="Shape 339"/>
        <p:cNvGrpSpPr/>
        <p:nvPr/>
      </p:nvGrpSpPr>
      <p:grpSpPr>
        <a:xfrm>
          <a:off x="0" y="0"/>
          <a:ext cx="0" cy="0"/>
          <a:chOff x="0" y="0"/>
          <a:chExt cx="0" cy="0"/>
        </a:xfrm>
      </p:grpSpPr>
      <p:grpSp>
        <p:nvGrpSpPr>
          <p:cNvPr id="340" name="Google Shape;340;p61"/>
          <p:cNvGrpSpPr/>
          <p:nvPr/>
        </p:nvGrpSpPr>
        <p:grpSpPr>
          <a:xfrm>
            <a:off x="-2868550" y="0"/>
            <a:ext cx="12012550" cy="5143500"/>
            <a:chOff x="-2868550" y="0"/>
            <a:chExt cx="12012550" cy="5143500"/>
          </a:xfrm>
        </p:grpSpPr>
        <p:pic>
          <p:nvPicPr>
            <p:cNvPr id="341" name="Google Shape;341;p61"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342" name="Google Shape;342;p61" title="03.jpg"/>
            <p:cNvPicPr preferRelativeResize="0"/>
            <p:nvPr/>
          </p:nvPicPr>
          <p:blipFill rotWithShape="1">
            <a:blip r:embed="rId3">
              <a:alphaModFix/>
            </a:blip>
            <a:srcRect b="4456" l="383" r="36759" t="5340"/>
            <a:stretch/>
          </p:blipFill>
          <p:spPr>
            <a:xfrm rot="10800000">
              <a:off x="-2868550" y="0"/>
              <a:ext cx="5243700" cy="5143500"/>
            </a:xfrm>
            <a:prstGeom prst="parallelogram">
              <a:avLst>
                <a:gd fmla="val 41520" name="adj"/>
              </a:avLst>
            </a:prstGeom>
            <a:noFill/>
            <a:ln>
              <a:noFill/>
            </a:ln>
          </p:spPr>
        </p:pic>
      </p:grpSp>
      <p:sp>
        <p:nvSpPr>
          <p:cNvPr id="343" name="Google Shape;343;p61"/>
          <p:cNvSpPr txBox="1"/>
          <p:nvPr>
            <p:ph type="title"/>
          </p:nvPr>
        </p:nvSpPr>
        <p:spPr>
          <a:xfrm>
            <a:off x="228600" y="228600"/>
            <a:ext cx="8687100" cy="5760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344" name="Google Shape;344;p61"/>
          <p:cNvSpPr txBox="1"/>
          <p:nvPr>
            <p:ph idx="1" type="subTitle"/>
          </p:nvPr>
        </p:nvSpPr>
        <p:spPr>
          <a:xfrm>
            <a:off x="1314450" y="3404250"/>
            <a:ext cx="2171700" cy="126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Lora"/>
              <a:buNone/>
              <a:defRPr b="1" sz="1400">
                <a:solidFill>
                  <a:schemeClr val="dk2"/>
                </a:solidFill>
                <a:latin typeface="Lora"/>
                <a:ea typeface="Lora"/>
                <a:cs typeface="Lora"/>
                <a:sym typeface="Lora"/>
              </a:defRPr>
            </a:lvl1pPr>
            <a:lvl2pPr lvl="1" algn="ctr">
              <a:lnSpc>
                <a:spcPct val="100000"/>
              </a:lnSpc>
              <a:spcBef>
                <a:spcPts val="0"/>
              </a:spcBef>
              <a:spcAft>
                <a:spcPts val="0"/>
              </a:spcAft>
              <a:buSzPts val="1200"/>
              <a:buFont typeface="Lora"/>
              <a:buNone/>
              <a:defRPr>
                <a:latin typeface="Lora"/>
                <a:ea typeface="Lora"/>
                <a:cs typeface="Lora"/>
                <a:sym typeface="Lora"/>
              </a:defRPr>
            </a:lvl2pPr>
            <a:lvl3pPr lvl="2" algn="ctr">
              <a:lnSpc>
                <a:spcPct val="100000"/>
              </a:lnSpc>
              <a:spcBef>
                <a:spcPts val="0"/>
              </a:spcBef>
              <a:spcAft>
                <a:spcPts val="0"/>
              </a:spcAft>
              <a:buSzPts val="1200"/>
              <a:buFont typeface="Lora"/>
              <a:buNone/>
              <a:defRPr>
                <a:latin typeface="Lora"/>
                <a:ea typeface="Lora"/>
                <a:cs typeface="Lora"/>
                <a:sym typeface="Lora"/>
              </a:defRPr>
            </a:lvl3pPr>
            <a:lvl4pPr lvl="3" algn="ctr">
              <a:lnSpc>
                <a:spcPct val="100000"/>
              </a:lnSpc>
              <a:spcBef>
                <a:spcPts val="0"/>
              </a:spcBef>
              <a:spcAft>
                <a:spcPts val="0"/>
              </a:spcAft>
              <a:buSzPts val="1200"/>
              <a:buFont typeface="Lora"/>
              <a:buNone/>
              <a:defRPr>
                <a:latin typeface="Lora"/>
                <a:ea typeface="Lora"/>
                <a:cs typeface="Lora"/>
                <a:sym typeface="Lora"/>
              </a:defRPr>
            </a:lvl4pPr>
            <a:lvl5pPr lvl="4" algn="ctr">
              <a:lnSpc>
                <a:spcPct val="100000"/>
              </a:lnSpc>
              <a:spcBef>
                <a:spcPts val="0"/>
              </a:spcBef>
              <a:spcAft>
                <a:spcPts val="0"/>
              </a:spcAft>
              <a:buSzPts val="1200"/>
              <a:buFont typeface="Lora"/>
              <a:buNone/>
              <a:defRPr>
                <a:latin typeface="Lora"/>
                <a:ea typeface="Lora"/>
                <a:cs typeface="Lora"/>
                <a:sym typeface="Lora"/>
              </a:defRPr>
            </a:lvl5pPr>
            <a:lvl6pPr lvl="5" algn="ctr">
              <a:lnSpc>
                <a:spcPct val="100000"/>
              </a:lnSpc>
              <a:spcBef>
                <a:spcPts val="0"/>
              </a:spcBef>
              <a:spcAft>
                <a:spcPts val="0"/>
              </a:spcAft>
              <a:buSzPts val="1200"/>
              <a:buFont typeface="Lora"/>
              <a:buNone/>
              <a:defRPr>
                <a:latin typeface="Lora"/>
                <a:ea typeface="Lora"/>
                <a:cs typeface="Lora"/>
                <a:sym typeface="Lora"/>
              </a:defRPr>
            </a:lvl6pPr>
            <a:lvl7pPr lvl="6" algn="ctr">
              <a:lnSpc>
                <a:spcPct val="100000"/>
              </a:lnSpc>
              <a:spcBef>
                <a:spcPts val="0"/>
              </a:spcBef>
              <a:spcAft>
                <a:spcPts val="0"/>
              </a:spcAft>
              <a:buSzPts val="1200"/>
              <a:buFont typeface="Lora"/>
              <a:buNone/>
              <a:defRPr>
                <a:latin typeface="Lora"/>
                <a:ea typeface="Lora"/>
                <a:cs typeface="Lora"/>
                <a:sym typeface="Lora"/>
              </a:defRPr>
            </a:lvl7pPr>
            <a:lvl8pPr lvl="7" algn="ctr">
              <a:lnSpc>
                <a:spcPct val="100000"/>
              </a:lnSpc>
              <a:spcBef>
                <a:spcPts val="0"/>
              </a:spcBef>
              <a:spcAft>
                <a:spcPts val="0"/>
              </a:spcAft>
              <a:buSzPts val="1200"/>
              <a:buFont typeface="Lora"/>
              <a:buNone/>
              <a:defRPr>
                <a:latin typeface="Lora"/>
                <a:ea typeface="Lora"/>
                <a:cs typeface="Lora"/>
                <a:sym typeface="Lora"/>
              </a:defRPr>
            </a:lvl8pPr>
            <a:lvl9pPr lvl="8" algn="ctr">
              <a:lnSpc>
                <a:spcPct val="100000"/>
              </a:lnSpc>
              <a:spcBef>
                <a:spcPts val="0"/>
              </a:spcBef>
              <a:spcAft>
                <a:spcPts val="0"/>
              </a:spcAft>
              <a:buSzPts val="1200"/>
              <a:buFont typeface="Lora"/>
              <a:buNone/>
              <a:defRPr>
                <a:latin typeface="Lora"/>
                <a:ea typeface="Lora"/>
                <a:cs typeface="Lora"/>
                <a:sym typeface="Lora"/>
              </a:defRPr>
            </a:lvl9pPr>
          </a:lstStyle>
          <a:p/>
        </p:txBody>
      </p:sp>
      <p:sp>
        <p:nvSpPr>
          <p:cNvPr id="345" name="Google Shape;345;p61"/>
          <p:cNvSpPr txBox="1"/>
          <p:nvPr>
            <p:ph idx="2" type="subTitle"/>
          </p:nvPr>
        </p:nvSpPr>
        <p:spPr>
          <a:xfrm>
            <a:off x="4572154" y="2025899"/>
            <a:ext cx="4343700" cy="93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6" name="Google Shape;346;p61"/>
          <p:cNvSpPr txBox="1"/>
          <p:nvPr>
            <p:ph idx="3" type="subTitle"/>
          </p:nvPr>
        </p:nvSpPr>
        <p:spPr>
          <a:xfrm>
            <a:off x="4572000" y="1354850"/>
            <a:ext cx="4343700" cy="74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Inter Tight Medium"/>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2pPr>
            <a:lvl3pPr lvl="2"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3pPr>
            <a:lvl4pPr lvl="3"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4pPr>
            <a:lvl5pPr lvl="4"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5pPr>
            <a:lvl6pPr lvl="5"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6pPr>
            <a:lvl7pPr lvl="6"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7pPr>
            <a:lvl8pPr lvl="7"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8pPr>
            <a:lvl9pPr lvl="8"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9pPr>
          </a:lstStyle>
          <a:p/>
        </p:txBody>
      </p:sp>
      <p:sp>
        <p:nvSpPr>
          <p:cNvPr id="347" name="Google Shape;347;p61"/>
          <p:cNvSpPr txBox="1"/>
          <p:nvPr>
            <p:ph idx="4" type="subTitle"/>
          </p:nvPr>
        </p:nvSpPr>
        <p:spPr>
          <a:xfrm>
            <a:off x="4572150" y="3741949"/>
            <a:ext cx="4343700" cy="93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8" name="Google Shape;348;p61"/>
          <p:cNvSpPr txBox="1"/>
          <p:nvPr>
            <p:ph idx="5" type="subTitle"/>
          </p:nvPr>
        </p:nvSpPr>
        <p:spPr>
          <a:xfrm>
            <a:off x="4572000" y="3070895"/>
            <a:ext cx="4343700" cy="74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Inter Tight Medium"/>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2pPr>
            <a:lvl3pPr lvl="2"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3pPr>
            <a:lvl4pPr lvl="3"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4pPr>
            <a:lvl5pPr lvl="4"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5pPr>
            <a:lvl6pPr lvl="5"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6pPr>
            <a:lvl7pPr lvl="6"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7pPr>
            <a:lvl8pPr lvl="7"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8pPr>
            <a:lvl9pPr lvl="8"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9pPr>
          </a:lstStyle>
          <a:p/>
        </p:txBody>
      </p:sp>
      <p:sp>
        <p:nvSpPr>
          <p:cNvPr id="349" name="Google Shape;349;p61"/>
          <p:cNvSpPr txBox="1"/>
          <p:nvPr>
            <p:ph hasCustomPrompt="1" idx="6" type="title"/>
          </p:nvPr>
        </p:nvSpPr>
        <p:spPr>
          <a:xfrm>
            <a:off x="3894637" y="1676241"/>
            <a:ext cx="617400" cy="45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0" name="Google Shape;350;p61"/>
          <p:cNvSpPr txBox="1"/>
          <p:nvPr>
            <p:ph hasCustomPrompt="1" idx="7" type="title"/>
          </p:nvPr>
        </p:nvSpPr>
        <p:spPr>
          <a:xfrm>
            <a:off x="3894637" y="3392279"/>
            <a:ext cx="617400" cy="45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1" name="Shape 351"/>
        <p:cNvGrpSpPr/>
        <p:nvPr/>
      </p:nvGrpSpPr>
      <p:grpSpPr>
        <a:xfrm>
          <a:off x="0" y="0"/>
          <a:ext cx="0" cy="0"/>
          <a:chOff x="0" y="0"/>
          <a:chExt cx="0" cy="0"/>
        </a:xfrm>
      </p:grpSpPr>
      <p:pic>
        <p:nvPicPr>
          <p:cNvPr id="352" name="Google Shape;352;p62"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353" name="Google Shape;353;p62"/>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4" name="Shape 354"/>
        <p:cNvGrpSpPr/>
        <p:nvPr/>
      </p:nvGrpSpPr>
      <p:grpSpPr>
        <a:xfrm>
          <a:off x="0" y="0"/>
          <a:ext cx="0" cy="0"/>
          <a:chOff x="0" y="0"/>
          <a:chExt cx="0" cy="0"/>
        </a:xfrm>
      </p:grpSpPr>
      <p:pic>
        <p:nvPicPr>
          <p:cNvPr id="355" name="Google Shape;355;p63"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356" name="Google Shape;356;p63"/>
          <p:cNvSpPr txBox="1"/>
          <p:nvPr>
            <p:ph type="title"/>
          </p:nvPr>
        </p:nvSpPr>
        <p:spPr>
          <a:xfrm>
            <a:off x="228600" y="228600"/>
            <a:ext cx="3998400" cy="1445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357" name="Google Shape;357;p63"/>
          <p:cNvSpPr txBox="1"/>
          <p:nvPr>
            <p:ph idx="1" type="body"/>
          </p:nvPr>
        </p:nvSpPr>
        <p:spPr>
          <a:xfrm>
            <a:off x="1314450" y="2382300"/>
            <a:ext cx="3824100" cy="25326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358" name="Google Shape;358;p63"/>
          <p:cNvSpPr/>
          <p:nvPr>
            <p:ph idx="2" type="pic"/>
          </p:nvPr>
        </p:nvSpPr>
        <p:spPr>
          <a:xfrm>
            <a:off x="5657850" y="0"/>
            <a:ext cx="2171700" cy="31713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9" name="Shape 359"/>
        <p:cNvGrpSpPr/>
        <p:nvPr/>
      </p:nvGrpSpPr>
      <p:grpSpPr>
        <a:xfrm>
          <a:off x="0" y="0"/>
          <a:ext cx="0" cy="0"/>
          <a:chOff x="0" y="0"/>
          <a:chExt cx="0" cy="0"/>
        </a:xfrm>
      </p:grpSpPr>
      <p:grpSp>
        <p:nvGrpSpPr>
          <p:cNvPr id="360" name="Google Shape;360;p64"/>
          <p:cNvGrpSpPr/>
          <p:nvPr/>
        </p:nvGrpSpPr>
        <p:grpSpPr>
          <a:xfrm flipH="1" rot="10800000">
            <a:off x="0" y="0"/>
            <a:ext cx="11734650" cy="5143500"/>
            <a:chOff x="0" y="0"/>
            <a:chExt cx="11734650" cy="5143500"/>
          </a:xfrm>
        </p:grpSpPr>
        <p:pic>
          <p:nvPicPr>
            <p:cNvPr id="361" name="Google Shape;361;p64"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362" name="Google Shape;362;p64" title="03.jpg"/>
            <p:cNvPicPr preferRelativeResize="0"/>
            <p:nvPr/>
          </p:nvPicPr>
          <p:blipFill rotWithShape="1">
            <a:blip r:embed="rId3">
              <a:alphaModFix/>
            </a:blip>
            <a:srcRect b="4379" l="0" r="0" t="4388"/>
            <a:stretch/>
          </p:blipFill>
          <p:spPr>
            <a:xfrm flipH="1">
              <a:off x="3486150" y="0"/>
              <a:ext cx="8248500" cy="5143500"/>
            </a:xfrm>
            <a:prstGeom prst="plaque">
              <a:avLst>
                <a:gd fmla="val 50000" name="adj"/>
              </a:avLst>
            </a:prstGeom>
            <a:noFill/>
            <a:ln>
              <a:noFill/>
            </a:ln>
          </p:spPr>
        </p:pic>
      </p:grpSp>
      <p:sp>
        <p:nvSpPr>
          <p:cNvPr id="363" name="Google Shape;363;p64"/>
          <p:cNvSpPr txBox="1"/>
          <p:nvPr>
            <p:ph type="title"/>
          </p:nvPr>
        </p:nvSpPr>
        <p:spPr>
          <a:xfrm>
            <a:off x="1314450" y="1400175"/>
            <a:ext cx="4343400" cy="2343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4" name="Shape 364"/>
        <p:cNvGrpSpPr/>
        <p:nvPr/>
      </p:nvGrpSpPr>
      <p:grpSpPr>
        <a:xfrm>
          <a:off x="0" y="0"/>
          <a:ext cx="0" cy="0"/>
          <a:chOff x="0" y="0"/>
          <a:chExt cx="0" cy="0"/>
        </a:xfrm>
      </p:grpSpPr>
      <p:pic>
        <p:nvPicPr>
          <p:cNvPr id="365" name="Google Shape;365;p65"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366" name="Google Shape;366;p65"/>
          <p:cNvSpPr txBox="1"/>
          <p:nvPr>
            <p:ph idx="1" type="subTitle"/>
          </p:nvPr>
        </p:nvSpPr>
        <p:spPr>
          <a:xfrm>
            <a:off x="2400149" y="2525100"/>
            <a:ext cx="3257700" cy="238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67" name="Google Shape;367;p65"/>
          <p:cNvSpPr txBox="1"/>
          <p:nvPr>
            <p:ph type="title"/>
          </p:nvPr>
        </p:nvSpPr>
        <p:spPr>
          <a:xfrm>
            <a:off x="228600" y="228600"/>
            <a:ext cx="77040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368" name="Google Shape;368;p65"/>
          <p:cNvSpPr txBox="1"/>
          <p:nvPr>
            <p:ph idx="2" type="subTitle"/>
          </p:nvPr>
        </p:nvSpPr>
        <p:spPr>
          <a:xfrm>
            <a:off x="5657851" y="2525100"/>
            <a:ext cx="3257700" cy="238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9" name="Shape 369"/>
        <p:cNvGrpSpPr/>
        <p:nvPr/>
      </p:nvGrpSpPr>
      <p:grpSpPr>
        <a:xfrm>
          <a:off x="0" y="0"/>
          <a:ext cx="0" cy="0"/>
          <a:chOff x="0" y="0"/>
          <a:chExt cx="0" cy="0"/>
        </a:xfrm>
      </p:grpSpPr>
      <p:sp>
        <p:nvSpPr>
          <p:cNvPr id="370" name="Google Shape;370;p66"/>
          <p:cNvSpPr/>
          <p:nvPr>
            <p:ph idx="2" type="pic"/>
          </p:nvPr>
        </p:nvSpPr>
        <p:spPr>
          <a:xfrm>
            <a:off x="0" y="0"/>
            <a:ext cx="9144000" cy="5143500"/>
          </a:xfrm>
          <a:prstGeom prst="rect">
            <a:avLst/>
          </a:prstGeom>
          <a:noFill/>
          <a:ln>
            <a:noFill/>
          </a:ln>
        </p:spPr>
      </p:sp>
      <p:sp>
        <p:nvSpPr>
          <p:cNvPr id="371" name="Google Shape;371;p66"/>
          <p:cNvSpPr txBox="1"/>
          <p:nvPr>
            <p:ph type="title"/>
          </p:nvPr>
        </p:nvSpPr>
        <p:spPr>
          <a:xfrm>
            <a:off x="228600" y="4329100"/>
            <a:ext cx="3257700" cy="585900"/>
          </a:xfrm>
          <a:prstGeom prst="rect">
            <a:avLst/>
          </a:prstGeom>
          <a:solidFill>
            <a:schemeClr val="lt1"/>
          </a:solidFill>
          <a:ln>
            <a:noFill/>
          </a:ln>
        </p:spPr>
        <p:txBody>
          <a:bodyPr anchorCtr="0" anchor="b" bIns="91425" lIns="91425" spcFirstLastPara="1" rIns="91425" wrap="square" tIns="91425">
            <a:noAutofit/>
          </a:bodyPr>
          <a:lstStyle>
            <a:lvl1pPr lvl="0" algn="ctr">
              <a:spcBef>
                <a:spcPts val="0"/>
              </a:spcBef>
              <a:spcAft>
                <a:spcPts val="0"/>
              </a:spcAft>
              <a:buSzPts val="2500"/>
              <a:buNone/>
              <a:defRPr sz="1000"/>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2" name="Shape 372"/>
        <p:cNvGrpSpPr/>
        <p:nvPr/>
      </p:nvGrpSpPr>
      <p:grpSpPr>
        <a:xfrm>
          <a:off x="0" y="0"/>
          <a:ext cx="0" cy="0"/>
          <a:chOff x="0" y="0"/>
          <a:chExt cx="0" cy="0"/>
        </a:xfrm>
      </p:grpSpPr>
      <p:grpSp>
        <p:nvGrpSpPr>
          <p:cNvPr id="373" name="Google Shape;373;p67"/>
          <p:cNvGrpSpPr/>
          <p:nvPr/>
        </p:nvGrpSpPr>
        <p:grpSpPr>
          <a:xfrm flipH="1" rot="10800000">
            <a:off x="0" y="0"/>
            <a:ext cx="9144000" cy="5143500"/>
            <a:chOff x="0" y="0"/>
            <a:chExt cx="9144000" cy="5143500"/>
          </a:xfrm>
        </p:grpSpPr>
        <p:pic>
          <p:nvPicPr>
            <p:cNvPr id="374" name="Google Shape;374;p67"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375" name="Google Shape;375;p67" title="01.jpg"/>
            <p:cNvPicPr preferRelativeResize="0"/>
            <p:nvPr/>
          </p:nvPicPr>
          <p:blipFill rotWithShape="1">
            <a:blip r:embed="rId3">
              <a:alphaModFix/>
            </a:blip>
            <a:srcRect b="0" l="0" r="31591" t="0"/>
            <a:stretch/>
          </p:blipFill>
          <p:spPr>
            <a:xfrm flipH="1" rot="-5400000">
              <a:off x="3141298" y="228612"/>
              <a:ext cx="4690200" cy="4686300"/>
            </a:xfrm>
            <a:prstGeom prst="ellipse">
              <a:avLst/>
            </a:prstGeom>
            <a:noFill/>
            <a:ln>
              <a:noFill/>
            </a:ln>
          </p:spPr>
        </p:pic>
      </p:grpSp>
      <p:sp>
        <p:nvSpPr>
          <p:cNvPr id="376" name="Google Shape;376;p67"/>
          <p:cNvSpPr txBox="1"/>
          <p:nvPr>
            <p:ph hasCustomPrompt="1" type="title"/>
          </p:nvPr>
        </p:nvSpPr>
        <p:spPr>
          <a:xfrm>
            <a:off x="1314450" y="1952850"/>
            <a:ext cx="4343400" cy="7995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r>
              <a:t>xx%</a:t>
            </a:r>
          </a:p>
        </p:txBody>
      </p:sp>
      <p:sp>
        <p:nvSpPr>
          <p:cNvPr id="377" name="Google Shape;377;p67"/>
          <p:cNvSpPr txBox="1"/>
          <p:nvPr>
            <p:ph idx="1" type="subTitle"/>
          </p:nvPr>
        </p:nvSpPr>
        <p:spPr>
          <a:xfrm>
            <a:off x="1314450" y="2816250"/>
            <a:ext cx="4343400" cy="374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78" name="Shape 378"/>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379" name="Shape 379"/>
        <p:cNvGrpSpPr/>
        <p:nvPr/>
      </p:nvGrpSpPr>
      <p:grpSpPr>
        <a:xfrm>
          <a:off x="0" y="0"/>
          <a:ext cx="0" cy="0"/>
          <a:chOff x="0" y="0"/>
          <a:chExt cx="0" cy="0"/>
        </a:xfrm>
      </p:grpSpPr>
      <p:pic>
        <p:nvPicPr>
          <p:cNvPr id="380" name="Google Shape;380;p69"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381" name="Google Shape;381;p69"/>
          <p:cNvSpPr txBox="1"/>
          <p:nvPr>
            <p:ph idx="1" type="subTitle"/>
          </p:nvPr>
        </p:nvSpPr>
        <p:spPr>
          <a:xfrm>
            <a:off x="1314450" y="806797"/>
            <a:ext cx="7601100" cy="384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2800"/>
              <a:buFont typeface="Inter Tight Light"/>
              <a:buNone/>
              <a:defRPr sz="2500">
                <a:solidFill>
                  <a:schemeClr val="dk2"/>
                </a:solidFill>
              </a:defRPr>
            </a:lvl1pPr>
            <a:lvl2pPr lvl="1" algn="r">
              <a:spcBef>
                <a:spcPts val="0"/>
              </a:spcBef>
              <a:spcAft>
                <a:spcPts val="0"/>
              </a:spcAft>
              <a:buSzPts val="2800"/>
              <a:buFont typeface="Inter Tight Light"/>
              <a:buNone/>
              <a:defRPr sz="2800">
                <a:latin typeface="Inter Tight Light"/>
                <a:ea typeface="Inter Tight Light"/>
                <a:cs typeface="Inter Tight Light"/>
                <a:sym typeface="Inter Tight Light"/>
              </a:defRPr>
            </a:lvl2pPr>
            <a:lvl3pPr lvl="2" algn="r">
              <a:spcBef>
                <a:spcPts val="0"/>
              </a:spcBef>
              <a:spcAft>
                <a:spcPts val="0"/>
              </a:spcAft>
              <a:buSzPts val="2800"/>
              <a:buFont typeface="Inter Tight Light"/>
              <a:buNone/>
              <a:defRPr sz="2800">
                <a:latin typeface="Inter Tight Light"/>
                <a:ea typeface="Inter Tight Light"/>
                <a:cs typeface="Inter Tight Light"/>
                <a:sym typeface="Inter Tight Light"/>
              </a:defRPr>
            </a:lvl3pPr>
            <a:lvl4pPr lvl="3" algn="r">
              <a:spcBef>
                <a:spcPts val="0"/>
              </a:spcBef>
              <a:spcAft>
                <a:spcPts val="0"/>
              </a:spcAft>
              <a:buSzPts val="2800"/>
              <a:buFont typeface="Inter Tight Light"/>
              <a:buNone/>
              <a:defRPr sz="2800">
                <a:latin typeface="Inter Tight Light"/>
                <a:ea typeface="Inter Tight Light"/>
                <a:cs typeface="Inter Tight Light"/>
                <a:sym typeface="Inter Tight Light"/>
              </a:defRPr>
            </a:lvl4pPr>
            <a:lvl5pPr lvl="4" algn="r">
              <a:spcBef>
                <a:spcPts val="0"/>
              </a:spcBef>
              <a:spcAft>
                <a:spcPts val="0"/>
              </a:spcAft>
              <a:buSzPts val="2800"/>
              <a:buFont typeface="Inter Tight Light"/>
              <a:buNone/>
              <a:defRPr sz="2800">
                <a:latin typeface="Inter Tight Light"/>
                <a:ea typeface="Inter Tight Light"/>
                <a:cs typeface="Inter Tight Light"/>
                <a:sym typeface="Inter Tight Light"/>
              </a:defRPr>
            </a:lvl5pPr>
            <a:lvl6pPr lvl="5" algn="r">
              <a:spcBef>
                <a:spcPts val="0"/>
              </a:spcBef>
              <a:spcAft>
                <a:spcPts val="0"/>
              </a:spcAft>
              <a:buSzPts val="2800"/>
              <a:buFont typeface="Inter Tight Light"/>
              <a:buNone/>
              <a:defRPr sz="2800">
                <a:latin typeface="Inter Tight Light"/>
                <a:ea typeface="Inter Tight Light"/>
                <a:cs typeface="Inter Tight Light"/>
                <a:sym typeface="Inter Tight Light"/>
              </a:defRPr>
            </a:lvl6pPr>
            <a:lvl7pPr lvl="6" algn="r">
              <a:spcBef>
                <a:spcPts val="0"/>
              </a:spcBef>
              <a:spcAft>
                <a:spcPts val="0"/>
              </a:spcAft>
              <a:buSzPts val="2800"/>
              <a:buFont typeface="Inter Tight Light"/>
              <a:buNone/>
              <a:defRPr sz="2800">
                <a:latin typeface="Inter Tight Light"/>
                <a:ea typeface="Inter Tight Light"/>
                <a:cs typeface="Inter Tight Light"/>
                <a:sym typeface="Inter Tight Light"/>
              </a:defRPr>
            </a:lvl7pPr>
            <a:lvl8pPr lvl="7" algn="r">
              <a:spcBef>
                <a:spcPts val="0"/>
              </a:spcBef>
              <a:spcAft>
                <a:spcPts val="0"/>
              </a:spcAft>
              <a:buSzPts val="2800"/>
              <a:buFont typeface="Inter Tight Light"/>
              <a:buNone/>
              <a:defRPr sz="2800">
                <a:latin typeface="Inter Tight Light"/>
                <a:ea typeface="Inter Tight Light"/>
                <a:cs typeface="Inter Tight Light"/>
                <a:sym typeface="Inter Tight Light"/>
              </a:defRPr>
            </a:lvl8pPr>
            <a:lvl9pPr lvl="8" algn="r">
              <a:spcBef>
                <a:spcPts val="0"/>
              </a:spcBef>
              <a:spcAft>
                <a:spcPts val="0"/>
              </a:spcAft>
              <a:buSzPts val="2800"/>
              <a:buFont typeface="Inter Tight Light"/>
              <a:buNone/>
              <a:defRPr sz="2800">
                <a:latin typeface="Inter Tight Light"/>
                <a:ea typeface="Inter Tight Light"/>
                <a:cs typeface="Inter Tight Light"/>
                <a:sym typeface="Inter Tight Light"/>
              </a:defRPr>
            </a:lvl9pPr>
          </a:lstStyle>
          <a:p/>
        </p:txBody>
      </p:sp>
      <p:sp>
        <p:nvSpPr>
          <p:cNvPr id="382" name="Google Shape;382;p69"/>
          <p:cNvSpPr txBox="1"/>
          <p:nvPr>
            <p:ph type="title"/>
          </p:nvPr>
        </p:nvSpPr>
        <p:spPr>
          <a:xfrm>
            <a:off x="228600" y="267450"/>
            <a:ext cx="4343400" cy="3843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14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383" name="Google Shape;383;p69"/>
          <p:cNvSpPr txBox="1"/>
          <p:nvPr>
            <p:ph idx="2" type="subTitle"/>
          </p:nvPr>
        </p:nvSpPr>
        <p:spPr>
          <a:xfrm>
            <a:off x="1314450" y="1328070"/>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4" name="Google Shape;384;p69"/>
          <p:cNvSpPr txBox="1"/>
          <p:nvPr>
            <p:ph idx="3" type="subTitle"/>
          </p:nvPr>
        </p:nvSpPr>
        <p:spPr>
          <a:xfrm>
            <a:off x="1314450" y="2370614"/>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5" name="Google Shape;385;p69"/>
          <p:cNvSpPr txBox="1"/>
          <p:nvPr>
            <p:ph idx="4" type="subTitle"/>
          </p:nvPr>
        </p:nvSpPr>
        <p:spPr>
          <a:xfrm>
            <a:off x="1314450" y="3934431"/>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6" name="Google Shape;386;p69"/>
          <p:cNvSpPr txBox="1"/>
          <p:nvPr>
            <p:ph idx="5" type="subTitle"/>
          </p:nvPr>
        </p:nvSpPr>
        <p:spPr>
          <a:xfrm>
            <a:off x="1314450" y="3413159"/>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7" name="Google Shape;387;p69"/>
          <p:cNvSpPr txBox="1"/>
          <p:nvPr>
            <p:ph idx="6" type="subTitle"/>
          </p:nvPr>
        </p:nvSpPr>
        <p:spPr>
          <a:xfrm>
            <a:off x="1314450" y="1849342"/>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8" name="Google Shape;388;p69"/>
          <p:cNvSpPr txBox="1"/>
          <p:nvPr>
            <p:ph idx="7" type="subTitle"/>
          </p:nvPr>
        </p:nvSpPr>
        <p:spPr>
          <a:xfrm>
            <a:off x="1314450" y="2891886"/>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9" name="Google Shape;389;p69"/>
          <p:cNvSpPr txBox="1"/>
          <p:nvPr>
            <p:ph hasCustomPrompt="1" idx="8" type="title"/>
          </p:nvPr>
        </p:nvSpPr>
        <p:spPr>
          <a:xfrm>
            <a:off x="228600" y="806822"/>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Clr>
                <a:schemeClr val="lt2"/>
              </a:buClr>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Clr>
                <a:schemeClr val="lt2"/>
              </a:buClr>
              <a:buSzPts val="2800"/>
              <a:buNone/>
              <a:defRPr sz="2800">
                <a:solidFill>
                  <a:schemeClr val="lt2"/>
                </a:solidFill>
              </a:defRPr>
            </a:lvl2pPr>
            <a:lvl3pPr lvl="2" algn="ctr">
              <a:spcBef>
                <a:spcPts val="0"/>
              </a:spcBef>
              <a:spcAft>
                <a:spcPts val="0"/>
              </a:spcAft>
              <a:buClr>
                <a:schemeClr val="lt2"/>
              </a:buClr>
              <a:buSzPts val="2800"/>
              <a:buNone/>
              <a:defRPr sz="2800">
                <a:solidFill>
                  <a:schemeClr val="lt2"/>
                </a:solidFill>
              </a:defRPr>
            </a:lvl3pPr>
            <a:lvl4pPr lvl="3" algn="ctr">
              <a:spcBef>
                <a:spcPts val="0"/>
              </a:spcBef>
              <a:spcAft>
                <a:spcPts val="0"/>
              </a:spcAft>
              <a:buClr>
                <a:schemeClr val="lt2"/>
              </a:buClr>
              <a:buSzPts val="2800"/>
              <a:buNone/>
              <a:defRPr sz="2800">
                <a:solidFill>
                  <a:schemeClr val="lt2"/>
                </a:solidFill>
              </a:defRPr>
            </a:lvl4pPr>
            <a:lvl5pPr lvl="4" algn="ctr">
              <a:spcBef>
                <a:spcPts val="0"/>
              </a:spcBef>
              <a:spcAft>
                <a:spcPts val="0"/>
              </a:spcAft>
              <a:buClr>
                <a:schemeClr val="lt2"/>
              </a:buClr>
              <a:buSzPts val="2800"/>
              <a:buNone/>
              <a:defRPr sz="2800">
                <a:solidFill>
                  <a:schemeClr val="lt2"/>
                </a:solidFill>
              </a:defRPr>
            </a:lvl5pPr>
            <a:lvl6pPr lvl="5" algn="ctr">
              <a:spcBef>
                <a:spcPts val="0"/>
              </a:spcBef>
              <a:spcAft>
                <a:spcPts val="0"/>
              </a:spcAft>
              <a:buClr>
                <a:schemeClr val="lt2"/>
              </a:buClr>
              <a:buSzPts val="2800"/>
              <a:buNone/>
              <a:defRPr sz="2800">
                <a:solidFill>
                  <a:schemeClr val="lt2"/>
                </a:solidFill>
              </a:defRPr>
            </a:lvl6pPr>
            <a:lvl7pPr lvl="6" algn="ctr">
              <a:spcBef>
                <a:spcPts val="0"/>
              </a:spcBef>
              <a:spcAft>
                <a:spcPts val="0"/>
              </a:spcAft>
              <a:buClr>
                <a:schemeClr val="lt2"/>
              </a:buClr>
              <a:buSzPts val="2800"/>
              <a:buNone/>
              <a:defRPr sz="2800">
                <a:solidFill>
                  <a:schemeClr val="lt2"/>
                </a:solidFill>
              </a:defRPr>
            </a:lvl7pPr>
            <a:lvl8pPr lvl="7" algn="ctr">
              <a:spcBef>
                <a:spcPts val="0"/>
              </a:spcBef>
              <a:spcAft>
                <a:spcPts val="0"/>
              </a:spcAft>
              <a:buClr>
                <a:schemeClr val="lt2"/>
              </a:buClr>
              <a:buSzPts val="2800"/>
              <a:buNone/>
              <a:defRPr sz="2800">
                <a:solidFill>
                  <a:schemeClr val="lt2"/>
                </a:solidFill>
              </a:defRPr>
            </a:lvl8pPr>
            <a:lvl9pPr lvl="8" algn="ctr">
              <a:spcBef>
                <a:spcPts val="0"/>
              </a:spcBef>
              <a:spcAft>
                <a:spcPts val="0"/>
              </a:spcAft>
              <a:buClr>
                <a:schemeClr val="lt2"/>
              </a:buClr>
              <a:buSzPts val="2800"/>
              <a:buNone/>
              <a:defRPr sz="2800">
                <a:solidFill>
                  <a:schemeClr val="lt2"/>
                </a:solidFill>
              </a:defRPr>
            </a:lvl9pPr>
          </a:lstStyle>
          <a:p>
            <a:r>
              <a:t>xx%</a:t>
            </a:r>
          </a:p>
        </p:txBody>
      </p:sp>
      <p:sp>
        <p:nvSpPr>
          <p:cNvPr id="390" name="Google Shape;390;p69"/>
          <p:cNvSpPr txBox="1"/>
          <p:nvPr>
            <p:ph hasCustomPrompt="1" idx="9" type="title"/>
          </p:nvPr>
        </p:nvSpPr>
        <p:spPr>
          <a:xfrm>
            <a:off x="228600" y="1328080"/>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391" name="Google Shape;391;p69"/>
          <p:cNvSpPr txBox="1"/>
          <p:nvPr>
            <p:ph hasCustomPrompt="1" idx="13" type="title"/>
          </p:nvPr>
        </p:nvSpPr>
        <p:spPr>
          <a:xfrm>
            <a:off x="228600" y="1849338"/>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392" name="Google Shape;392;p69"/>
          <p:cNvSpPr txBox="1"/>
          <p:nvPr>
            <p:ph hasCustomPrompt="1" idx="14" type="title"/>
          </p:nvPr>
        </p:nvSpPr>
        <p:spPr>
          <a:xfrm>
            <a:off x="228600" y="2370596"/>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393" name="Google Shape;393;p69"/>
          <p:cNvSpPr txBox="1"/>
          <p:nvPr>
            <p:ph hasCustomPrompt="1" idx="15" type="title"/>
          </p:nvPr>
        </p:nvSpPr>
        <p:spPr>
          <a:xfrm>
            <a:off x="228600" y="2891854"/>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394" name="Google Shape;394;p69"/>
          <p:cNvSpPr txBox="1"/>
          <p:nvPr>
            <p:ph hasCustomPrompt="1" idx="16" type="title"/>
          </p:nvPr>
        </p:nvSpPr>
        <p:spPr>
          <a:xfrm>
            <a:off x="228600" y="3413112"/>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395" name="Google Shape;395;p69"/>
          <p:cNvSpPr txBox="1"/>
          <p:nvPr>
            <p:ph hasCustomPrompt="1" idx="17" type="title"/>
          </p:nvPr>
        </p:nvSpPr>
        <p:spPr>
          <a:xfrm>
            <a:off x="228600" y="3934370"/>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396" name="Google Shape;396;p69"/>
          <p:cNvSpPr txBox="1"/>
          <p:nvPr>
            <p:ph idx="18" type="subTitle"/>
          </p:nvPr>
        </p:nvSpPr>
        <p:spPr>
          <a:xfrm>
            <a:off x="1314450" y="4455703"/>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7" name="Google Shape;397;p69"/>
          <p:cNvSpPr txBox="1"/>
          <p:nvPr>
            <p:ph hasCustomPrompt="1" idx="19" type="title"/>
          </p:nvPr>
        </p:nvSpPr>
        <p:spPr>
          <a:xfrm>
            <a:off x="228600" y="4455628"/>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98" name="Shape 398"/>
        <p:cNvGrpSpPr/>
        <p:nvPr/>
      </p:nvGrpSpPr>
      <p:grpSpPr>
        <a:xfrm>
          <a:off x="0" y="0"/>
          <a:ext cx="0" cy="0"/>
          <a:chOff x="0" y="0"/>
          <a:chExt cx="0" cy="0"/>
        </a:xfrm>
      </p:grpSpPr>
      <p:pic>
        <p:nvPicPr>
          <p:cNvPr id="399" name="Google Shape;399;p70" title="02.jpg"/>
          <p:cNvPicPr preferRelativeResize="0"/>
          <p:nvPr/>
        </p:nvPicPr>
        <p:blipFill rotWithShape="1">
          <a:blip r:embed="rId2">
            <a:alphaModFix/>
          </a:blip>
          <a:srcRect b="-181" l="0" r="0" t="17883"/>
          <a:stretch/>
        </p:blipFill>
        <p:spPr>
          <a:xfrm flipH="1" rot="10800000">
            <a:off x="0" y="-9625"/>
            <a:ext cx="9144000" cy="5143502"/>
          </a:xfrm>
          <a:prstGeom prst="rect">
            <a:avLst/>
          </a:prstGeom>
          <a:noFill/>
          <a:ln>
            <a:noFill/>
          </a:ln>
        </p:spPr>
      </p:pic>
      <p:sp>
        <p:nvSpPr>
          <p:cNvPr id="400" name="Google Shape;400;p70"/>
          <p:cNvSpPr txBox="1"/>
          <p:nvPr>
            <p:ph type="title"/>
          </p:nvPr>
        </p:nvSpPr>
        <p:spPr>
          <a:xfrm>
            <a:off x="228600" y="228600"/>
            <a:ext cx="8686800" cy="576000"/>
          </a:xfrm>
          <a:prstGeom prst="rect">
            <a:avLst/>
          </a:prstGeom>
          <a:ln>
            <a:noFill/>
          </a:ln>
        </p:spPr>
        <p:txBody>
          <a:bodyPr anchorCtr="0" anchor="t" bIns="91425" lIns="91425" spcFirstLastPara="1" rIns="91425" wrap="square" tIns="91425">
            <a:noAutofit/>
          </a:bodyPr>
          <a:lstStyle>
            <a:lvl1pPr lvl="0" algn="l">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401" name="Google Shape;401;p70"/>
          <p:cNvSpPr txBox="1"/>
          <p:nvPr>
            <p:ph idx="1" type="subTitle"/>
          </p:nvPr>
        </p:nvSpPr>
        <p:spPr>
          <a:xfrm>
            <a:off x="1314450" y="2571750"/>
            <a:ext cx="7600800" cy="23433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402" name="Shape 402"/>
        <p:cNvGrpSpPr/>
        <p:nvPr/>
      </p:nvGrpSpPr>
      <p:grpSpPr>
        <a:xfrm>
          <a:off x="0" y="0"/>
          <a:ext cx="0" cy="0"/>
          <a:chOff x="0" y="0"/>
          <a:chExt cx="0" cy="0"/>
        </a:xfrm>
      </p:grpSpPr>
      <p:pic>
        <p:nvPicPr>
          <p:cNvPr id="403" name="Google Shape;403;p71"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404" name="Google Shape;404;p71"/>
          <p:cNvSpPr txBox="1"/>
          <p:nvPr>
            <p:ph type="title"/>
          </p:nvPr>
        </p:nvSpPr>
        <p:spPr>
          <a:xfrm>
            <a:off x="1314450" y="228600"/>
            <a:ext cx="4886400" cy="17574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405" name="Google Shape;405;p71"/>
          <p:cNvSpPr txBox="1"/>
          <p:nvPr>
            <p:ph idx="1" type="body"/>
          </p:nvPr>
        </p:nvSpPr>
        <p:spPr>
          <a:xfrm>
            <a:off x="4572000" y="2571750"/>
            <a:ext cx="4343400" cy="23433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406" name="Google Shape;406;p71"/>
          <p:cNvSpPr/>
          <p:nvPr>
            <p:ph idx="2" type="pic"/>
          </p:nvPr>
        </p:nvSpPr>
        <p:spPr>
          <a:xfrm>
            <a:off x="1432675" y="2571750"/>
            <a:ext cx="2053500" cy="2571900"/>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07" name="Shape 407"/>
        <p:cNvGrpSpPr/>
        <p:nvPr/>
      </p:nvGrpSpPr>
      <p:grpSpPr>
        <a:xfrm>
          <a:off x="0" y="0"/>
          <a:ext cx="0" cy="0"/>
          <a:chOff x="0" y="0"/>
          <a:chExt cx="0" cy="0"/>
        </a:xfrm>
      </p:grpSpPr>
      <p:pic>
        <p:nvPicPr>
          <p:cNvPr id="408" name="Google Shape;408;p72"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409" name="Google Shape;409;p72"/>
          <p:cNvSpPr txBox="1"/>
          <p:nvPr>
            <p:ph type="title"/>
          </p:nvPr>
        </p:nvSpPr>
        <p:spPr>
          <a:xfrm>
            <a:off x="229950" y="4325112"/>
            <a:ext cx="8686800" cy="5760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10" name="Shape 410"/>
        <p:cNvGrpSpPr/>
        <p:nvPr/>
      </p:nvGrpSpPr>
      <p:grpSpPr>
        <a:xfrm>
          <a:off x="0" y="0"/>
          <a:ext cx="0" cy="0"/>
          <a:chOff x="0" y="0"/>
          <a:chExt cx="0" cy="0"/>
        </a:xfrm>
      </p:grpSpPr>
      <p:pic>
        <p:nvPicPr>
          <p:cNvPr id="411" name="Google Shape;411;p73" title="05.jpg"/>
          <p:cNvPicPr preferRelativeResize="0"/>
          <p:nvPr/>
        </p:nvPicPr>
        <p:blipFill rotWithShape="1">
          <a:blip r:embed="rId2">
            <a:alphaModFix amt="80000"/>
          </a:blip>
          <a:srcRect b="24998" l="0" r="0" t="0"/>
          <a:stretch/>
        </p:blipFill>
        <p:spPr>
          <a:xfrm>
            <a:off x="0" y="-3"/>
            <a:ext cx="9144000" cy="5143500"/>
          </a:xfrm>
          <a:prstGeom prst="rect">
            <a:avLst/>
          </a:prstGeom>
          <a:noFill/>
          <a:ln>
            <a:noFill/>
          </a:ln>
        </p:spPr>
      </p:pic>
      <p:sp>
        <p:nvSpPr>
          <p:cNvPr id="412" name="Google Shape;412;p73"/>
          <p:cNvSpPr txBox="1"/>
          <p:nvPr>
            <p:ph idx="1" type="subTitle"/>
          </p:nvPr>
        </p:nvSpPr>
        <p:spPr>
          <a:xfrm>
            <a:off x="3309304" y="70999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3" name="Google Shape;413;p73"/>
          <p:cNvSpPr txBox="1"/>
          <p:nvPr>
            <p:ph idx="2" type="subTitle"/>
          </p:nvPr>
        </p:nvSpPr>
        <p:spPr>
          <a:xfrm>
            <a:off x="228609" y="70999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4" name="Google Shape;414;p73"/>
          <p:cNvSpPr txBox="1"/>
          <p:nvPr>
            <p:ph idx="3" type="subTitle"/>
          </p:nvPr>
        </p:nvSpPr>
        <p:spPr>
          <a:xfrm>
            <a:off x="6390000" y="71014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5" name="Google Shape;415;p73"/>
          <p:cNvSpPr txBox="1"/>
          <p:nvPr>
            <p:ph hasCustomPrompt="1" type="title"/>
          </p:nvPr>
        </p:nvSpPr>
        <p:spPr>
          <a:xfrm>
            <a:off x="3308700" y="399054"/>
            <a:ext cx="6789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16" name="Google Shape;416;p73"/>
          <p:cNvSpPr txBox="1"/>
          <p:nvPr>
            <p:ph hasCustomPrompt="1" idx="4" type="title"/>
          </p:nvPr>
        </p:nvSpPr>
        <p:spPr>
          <a:xfrm>
            <a:off x="228600" y="399204"/>
            <a:ext cx="677700" cy="310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7" name="Google Shape;417;p73"/>
          <p:cNvSpPr txBox="1"/>
          <p:nvPr>
            <p:ph hasCustomPrompt="1" idx="5" type="title"/>
          </p:nvPr>
        </p:nvSpPr>
        <p:spPr>
          <a:xfrm>
            <a:off x="6390000" y="399204"/>
            <a:ext cx="678900" cy="310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418" name="Google Shape;418;p73"/>
          <p:cNvSpPr txBox="1"/>
          <p:nvPr>
            <p:ph idx="6" type="title"/>
          </p:nvPr>
        </p:nvSpPr>
        <p:spPr>
          <a:xfrm>
            <a:off x="228600" y="4329100"/>
            <a:ext cx="8686800" cy="572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_2_1">
    <p:spTree>
      <p:nvGrpSpPr>
        <p:cNvPr id="419" name="Shape 419"/>
        <p:cNvGrpSpPr/>
        <p:nvPr/>
      </p:nvGrpSpPr>
      <p:grpSpPr>
        <a:xfrm>
          <a:off x="0" y="0"/>
          <a:ext cx="0" cy="0"/>
          <a:chOff x="0" y="0"/>
          <a:chExt cx="0" cy="0"/>
        </a:xfrm>
      </p:grpSpPr>
      <p:pic>
        <p:nvPicPr>
          <p:cNvPr id="420" name="Google Shape;420;p74" title="05.jpg"/>
          <p:cNvPicPr preferRelativeResize="0"/>
          <p:nvPr/>
        </p:nvPicPr>
        <p:blipFill rotWithShape="1">
          <a:blip r:embed="rId2">
            <a:alphaModFix amt="80000"/>
          </a:blip>
          <a:srcRect b="24998" l="0" r="0" t="0"/>
          <a:stretch/>
        </p:blipFill>
        <p:spPr>
          <a:xfrm>
            <a:off x="0" y="-3"/>
            <a:ext cx="9144000" cy="5143500"/>
          </a:xfrm>
          <a:prstGeom prst="rect">
            <a:avLst/>
          </a:prstGeom>
          <a:noFill/>
          <a:ln>
            <a:noFill/>
          </a:ln>
        </p:spPr>
      </p:pic>
      <p:sp>
        <p:nvSpPr>
          <p:cNvPr id="421" name="Google Shape;421;p74"/>
          <p:cNvSpPr txBox="1"/>
          <p:nvPr>
            <p:ph type="title"/>
          </p:nvPr>
        </p:nvSpPr>
        <p:spPr>
          <a:xfrm>
            <a:off x="228450" y="234625"/>
            <a:ext cx="3257700" cy="305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422" name="Google Shape;422;p74"/>
          <p:cNvSpPr txBox="1"/>
          <p:nvPr>
            <p:ph idx="1" type="subTitle"/>
          </p:nvPr>
        </p:nvSpPr>
        <p:spPr>
          <a:xfrm>
            <a:off x="6743699" y="3580924"/>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23" name="Google Shape;423;p74"/>
          <p:cNvSpPr txBox="1"/>
          <p:nvPr>
            <p:ph idx="2" type="subTitle"/>
          </p:nvPr>
        </p:nvSpPr>
        <p:spPr>
          <a:xfrm>
            <a:off x="4029075" y="1241756"/>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24" name="Google Shape;424;p74"/>
          <p:cNvSpPr txBox="1"/>
          <p:nvPr>
            <p:ph idx="3" type="subTitle"/>
          </p:nvPr>
        </p:nvSpPr>
        <p:spPr>
          <a:xfrm>
            <a:off x="4029075" y="3580924"/>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25" name="Google Shape;425;p74"/>
          <p:cNvSpPr txBox="1"/>
          <p:nvPr>
            <p:ph idx="4" type="subTitle"/>
          </p:nvPr>
        </p:nvSpPr>
        <p:spPr>
          <a:xfrm>
            <a:off x="6743699" y="1241756"/>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26" name="Google Shape;426;p74"/>
          <p:cNvSpPr txBox="1"/>
          <p:nvPr>
            <p:ph idx="5" type="subTitle"/>
          </p:nvPr>
        </p:nvSpPr>
        <p:spPr>
          <a:xfrm>
            <a:off x="6743699" y="3032858"/>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27" name="Google Shape;427;p74"/>
          <p:cNvSpPr txBox="1"/>
          <p:nvPr>
            <p:ph idx="6" type="subTitle"/>
          </p:nvPr>
        </p:nvSpPr>
        <p:spPr>
          <a:xfrm>
            <a:off x="4029075" y="692061"/>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28" name="Google Shape;428;p74"/>
          <p:cNvSpPr txBox="1"/>
          <p:nvPr>
            <p:ph idx="7" type="subTitle"/>
          </p:nvPr>
        </p:nvSpPr>
        <p:spPr>
          <a:xfrm>
            <a:off x="6743699" y="692061"/>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29" name="Google Shape;429;p74"/>
          <p:cNvSpPr txBox="1"/>
          <p:nvPr>
            <p:ph idx="8" type="subTitle"/>
          </p:nvPr>
        </p:nvSpPr>
        <p:spPr>
          <a:xfrm>
            <a:off x="4029075" y="3032858"/>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0" name="Google Shape;430;p74"/>
          <p:cNvSpPr txBox="1"/>
          <p:nvPr>
            <p:ph hasCustomPrompt="1" idx="9" type="title"/>
          </p:nvPr>
        </p:nvSpPr>
        <p:spPr>
          <a:xfrm>
            <a:off x="4029072" y="234625"/>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1" name="Google Shape;431;p74"/>
          <p:cNvSpPr txBox="1"/>
          <p:nvPr>
            <p:ph hasCustomPrompt="1" idx="13" type="title"/>
          </p:nvPr>
        </p:nvSpPr>
        <p:spPr>
          <a:xfrm>
            <a:off x="6743700" y="2571760"/>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2" name="Google Shape;432;p74"/>
          <p:cNvSpPr txBox="1"/>
          <p:nvPr>
            <p:ph hasCustomPrompt="1" idx="14" type="title"/>
          </p:nvPr>
        </p:nvSpPr>
        <p:spPr>
          <a:xfrm>
            <a:off x="4029072" y="2571760"/>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3" name="Google Shape;433;p74"/>
          <p:cNvSpPr txBox="1"/>
          <p:nvPr>
            <p:ph hasCustomPrompt="1" idx="15" type="title"/>
          </p:nvPr>
        </p:nvSpPr>
        <p:spPr>
          <a:xfrm>
            <a:off x="6743700" y="234625"/>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2_1">
    <p:spTree>
      <p:nvGrpSpPr>
        <p:cNvPr id="434" name="Shape 434"/>
        <p:cNvGrpSpPr/>
        <p:nvPr/>
      </p:nvGrpSpPr>
      <p:grpSpPr>
        <a:xfrm>
          <a:off x="0" y="0"/>
          <a:ext cx="0" cy="0"/>
          <a:chOff x="0" y="0"/>
          <a:chExt cx="0" cy="0"/>
        </a:xfrm>
      </p:grpSpPr>
      <p:pic>
        <p:nvPicPr>
          <p:cNvPr id="435" name="Google Shape;435;p75" title="02.jpg"/>
          <p:cNvPicPr preferRelativeResize="0"/>
          <p:nvPr/>
        </p:nvPicPr>
        <p:blipFill rotWithShape="1">
          <a:blip r:embed="rId2">
            <a:alphaModFix/>
          </a:blip>
          <a:srcRect b="13151" l="0" r="0" t="4551"/>
          <a:stretch/>
        </p:blipFill>
        <p:spPr>
          <a:xfrm flipH="1">
            <a:off x="0" y="0"/>
            <a:ext cx="9144000" cy="5143502"/>
          </a:xfrm>
          <a:prstGeom prst="rect">
            <a:avLst/>
          </a:prstGeom>
          <a:noFill/>
          <a:ln>
            <a:noFill/>
          </a:ln>
        </p:spPr>
      </p:pic>
      <p:sp>
        <p:nvSpPr>
          <p:cNvPr id="436" name="Google Shape;436;p75"/>
          <p:cNvSpPr txBox="1"/>
          <p:nvPr>
            <p:ph hasCustomPrompt="1" type="title"/>
          </p:nvPr>
        </p:nvSpPr>
        <p:spPr>
          <a:xfrm>
            <a:off x="3486150" y="1406725"/>
            <a:ext cx="5429700" cy="5727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b="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437" name="Google Shape;437;p75"/>
          <p:cNvSpPr txBox="1"/>
          <p:nvPr>
            <p:ph idx="1" type="subTitle"/>
          </p:nvPr>
        </p:nvSpPr>
        <p:spPr>
          <a:xfrm>
            <a:off x="3486150" y="1908430"/>
            <a:ext cx="5429700" cy="448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8" name="Google Shape;438;p75"/>
          <p:cNvSpPr txBox="1"/>
          <p:nvPr>
            <p:ph hasCustomPrompt="1" idx="2" type="title"/>
          </p:nvPr>
        </p:nvSpPr>
        <p:spPr>
          <a:xfrm>
            <a:off x="3486150" y="2786453"/>
            <a:ext cx="5429700" cy="5727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b="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439" name="Google Shape;439;p75"/>
          <p:cNvSpPr txBox="1"/>
          <p:nvPr>
            <p:ph idx="3" type="subTitle"/>
          </p:nvPr>
        </p:nvSpPr>
        <p:spPr>
          <a:xfrm>
            <a:off x="3486150" y="3288574"/>
            <a:ext cx="5429700" cy="448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0" name="Google Shape;440;p75"/>
          <p:cNvSpPr txBox="1"/>
          <p:nvPr>
            <p:ph idx="4" type="title"/>
          </p:nvPr>
        </p:nvSpPr>
        <p:spPr>
          <a:xfrm>
            <a:off x="1314450" y="228600"/>
            <a:ext cx="76014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41" name="Shape 441"/>
        <p:cNvGrpSpPr/>
        <p:nvPr/>
      </p:nvGrpSpPr>
      <p:grpSpPr>
        <a:xfrm>
          <a:off x="0" y="0"/>
          <a:ext cx="0" cy="0"/>
          <a:chOff x="0" y="0"/>
          <a:chExt cx="0" cy="0"/>
        </a:xfrm>
      </p:grpSpPr>
      <p:grpSp>
        <p:nvGrpSpPr>
          <p:cNvPr id="442" name="Google Shape;442;p76"/>
          <p:cNvGrpSpPr/>
          <p:nvPr/>
        </p:nvGrpSpPr>
        <p:grpSpPr>
          <a:xfrm>
            <a:off x="-2899037" y="-2571750"/>
            <a:ext cx="14942075" cy="10287000"/>
            <a:chOff x="-2899037" y="-2571750"/>
            <a:chExt cx="14942075" cy="10287000"/>
          </a:xfrm>
        </p:grpSpPr>
        <p:pic>
          <p:nvPicPr>
            <p:cNvPr id="443" name="Google Shape;443;p76"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444" name="Google Shape;444;p76" title="01.jpg"/>
            <p:cNvPicPr preferRelativeResize="0"/>
            <p:nvPr/>
          </p:nvPicPr>
          <p:blipFill rotWithShape="1">
            <a:blip r:embed="rId3">
              <a:alphaModFix/>
            </a:blip>
            <a:srcRect b="8767" l="0" r="0" t="0"/>
            <a:stretch/>
          </p:blipFill>
          <p:spPr>
            <a:xfrm flipH="1">
              <a:off x="-2899037" y="2571750"/>
              <a:ext cx="8248500" cy="5143500"/>
            </a:xfrm>
            <a:prstGeom prst="plaque">
              <a:avLst>
                <a:gd fmla="val 50000" name="adj"/>
              </a:avLst>
            </a:prstGeom>
            <a:noFill/>
            <a:ln>
              <a:noFill/>
            </a:ln>
          </p:spPr>
        </p:pic>
        <p:pic>
          <p:nvPicPr>
            <p:cNvPr id="445" name="Google Shape;445;p76" title="01.jpg"/>
            <p:cNvPicPr preferRelativeResize="0"/>
            <p:nvPr/>
          </p:nvPicPr>
          <p:blipFill rotWithShape="1">
            <a:blip r:embed="rId3">
              <a:alphaModFix/>
            </a:blip>
            <a:srcRect b="1605" l="0" r="0" t="7161"/>
            <a:stretch/>
          </p:blipFill>
          <p:spPr>
            <a:xfrm flipH="1">
              <a:off x="3794538" y="-2571750"/>
              <a:ext cx="8248500" cy="5143500"/>
            </a:xfrm>
            <a:prstGeom prst="plaque">
              <a:avLst>
                <a:gd fmla="val 50000" name="adj"/>
              </a:avLst>
            </a:prstGeom>
            <a:noFill/>
            <a:ln>
              <a:noFill/>
            </a:ln>
          </p:spPr>
        </p:pic>
      </p:grpSp>
      <p:sp>
        <p:nvSpPr>
          <p:cNvPr id="446" name="Google Shape;446;p76"/>
          <p:cNvSpPr txBox="1"/>
          <p:nvPr/>
        </p:nvSpPr>
        <p:spPr>
          <a:xfrm>
            <a:off x="5077875" y="4369975"/>
            <a:ext cx="38376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Inter Tight"/>
                <a:ea typeface="Inter Tight"/>
                <a:cs typeface="Inter Tight"/>
                <a:sym typeface="Inter Tight"/>
              </a:rPr>
              <a:t>CREDITS:</a:t>
            </a:r>
            <a:r>
              <a:rPr lang="en" sz="1000">
                <a:solidFill>
                  <a:schemeClr val="dk1"/>
                </a:solidFill>
                <a:latin typeface="Inter Tight"/>
                <a:ea typeface="Inter Tight"/>
                <a:cs typeface="Inter Tight"/>
                <a:sym typeface="Inter Tight"/>
              </a:rPr>
              <a:t> This presentation template was created by </a:t>
            </a:r>
            <a:r>
              <a:rPr b="1" lang="en" sz="1000" u="sng">
                <a:solidFill>
                  <a:schemeClr val="hlink"/>
                </a:solidFill>
                <a:latin typeface="Lora"/>
                <a:ea typeface="Lora"/>
                <a:cs typeface="Lora"/>
                <a:sym typeface="Lora"/>
                <a:hlinkClick r:id="rId4"/>
              </a:rPr>
              <a:t>Slidesgo</a:t>
            </a:r>
            <a:r>
              <a:rPr lang="en" sz="1000">
                <a:solidFill>
                  <a:schemeClr val="dk1"/>
                </a:solidFill>
                <a:latin typeface="Inter Tight"/>
                <a:ea typeface="Inter Tight"/>
                <a:cs typeface="Inter Tight"/>
                <a:sym typeface="Inter Tight"/>
              </a:rPr>
              <a:t>, and includes icons, infographics &amp; images by </a:t>
            </a:r>
            <a:r>
              <a:rPr b="1" lang="en" sz="1000" u="sng">
                <a:solidFill>
                  <a:schemeClr val="hlink"/>
                </a:solidFill>
                <a:latin typeface="Lora"/>
                <a:ea typeface="Lora"/>
                <a:cs typeface="Lora"/>
                <a:sym typeface="Lora"/>
                <a:hlinkClick r:id="rId5"/>
              </a:rPr>
              <a:t>Freepik</a:t>
            </a:r>
            <a:r>
              <a:rPr lang="en" sz="1000" u="sng">
                <a:solidFill>
                  <a:schemeClr val="hlink"/>
                </a:solidFill>
                <a:latin typeface="Lora"/>
                <a:ea typeface="Lora"/>
                <a:cs typeface="Lora"/>
                <a:sym typeface="Lora"/>
                <a:hlinkClick r:id="rId6"/>
              </a:rPr>
              <a:t> </a:t>
            </a:r>
            <a:endParaRPr b="1" sz="1000" u="sng">
              <a:solidFill>
                <a:schemeClr val="dk1"/>
              </a:solidFill>
              <a:latin typeface="Lora"/>
              <a:ea typeface="Lora"/>
              <a:cs typeface="Lora"/>
              <a:sym typeface="Lora"/>
            </a:endParaRPr>
          </a:p>
        </p:txBody>
      </p:sp>
      <p:sp>
        <p:nvSpPr>
          <p:cNvPr id="447" name="Google Shape;447;p76"/>
          <p:cNvSpPr txBox="1"/>
          <p:nvPr>
            <p:ph type="title"/>
          </p:nvPr>
        </p:nvSpPr>
        <p:spPr>
          <a:xfrm>
            <a:off x="1314450" y="1746750"/>
            <a:ext cx="4343400" cy="7620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4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448" name="Google Shape;448;p76"/>
          <p:cNvSpPr txBox="1"/>
          <p:nvPr>
            <p:ph idx="1" type="subTitle"/>
          </p:nvPr>
        </p:nvSpPr>
        <p:spPr>
          <a:xfrm>
            <a:off x="1314450" y="2634750"/>
            <a:ext cx="43434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49" name="Shape 449"/>
        <p:cNvGrpSpPr/>
        <p:nvPr/>
      </p:nvGrpSpPr>
      <p:grpSpPr>
        <a:xfrm>
          <a:off x="0" y="0"/>
          <a:ext cx="0" cy="0"/>
          <a:chOff x="0" y="0"/>
          <a:chExt cx="0" cy="0"/>
        </a:xfrm>
      </p:grpSpPr>
      <p:grpSp>
        <p:nvGrpSpPr>
          <p:cNvPr id="450" name="Google Shape;450;p77"/>
          <p:cNvGrpSpPr/>
          <p:nvPr/>
        </p:nvGrpSpPr>
        <p:grpSpPr>
          <a:xfrm>
            <a:off x="0" y="0"/>
            <a:ext cx="12012466" cy="5156033"/>
            <a:chOff x="0" y="0"/>
            <a:chExt cx="12012466" cy="5156033"/>
          </a:xfrm>
        </p:grpSpPr>
        <p:pic>
          <p:nvPicPr>
            <p:cNvPr id="451" name="Google Shape;451;p77" title="05.jpg"/>
            <p:cNvPicPr preferRelativeResize="0"/>
            <p:nvPr/>
          </p:nvPicPr>
          <p:blipFill rotWithShape="1">
            <a:blip r:embed="rId2">
              <a:alphaModFix amt="80000"/>
            </a:blip>
            <a:srcRect b="24998" l="0" r="0" t="0"/>
            <a:stretch/>
          </p:blipFill>
          <p:spPr>
            <a:xfrm>
              <a:off x="0" y="12533"/>
              <a:ext cx="9144000" cy="5143500"/>
            </a:xfrm>
            <a:prstGeom prst="rect">
              <a:avLst/>
            </a:prstGeom>
            <a:noFill/>
            <a:ln>
              <a:noFill/>
            </a:ln>
          </p:spPr>
        </p:pic>
        <p:pic>
          <p:nvPicPr>
            <p:cNvPr id="452" name="Google Shape;452;p77" title="03.1.jpg"/>
            <p:cNvPicPr preferRelativeResize="0"/>
            <p:nvPr/>
          </p:nvPicPr>
          <p:blipFill rotWithShape="1">
            <a:blip r:embed="rId3">
              <a:alphaModFix/>
            </a:blip>
            <a:srcRect b="1206" l="0" r="0" t="31751"/>
            <a:stretch/>
          </p:blipFill>
          <p:spPr>
            <a:xfrm rot="10800000">
              <a:off x="6768766" y="0"/>
              <a:ext cx="5243700" cy="5143500"/>
            </a:xfrm>
            <a:prstGeom prst="parallelogram">
              <a:avLst>
                <a:gd fmla="val 41520" name="adj"/>
              </a:avLst>
            </a:prstGeom>
            <a:noFill/>
            <a:ln>
              <a:noFill/>
            </a:ln>
          </p:spPr>
        </p:pic>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53" name="Shape 453"/>
        <p:cNvGrpSpPr/>
        <p:nvPr/>
      </p:nvGrpSpPr>
      <p:grpSpPr>
        <a:xfrm>
          <a:off x="0" y="0"/>
          <a:ext cx="0" cy="0"/>
          <a:chOff x="0" y="0"/>
          <a:chExt cx="0" cy="0"/>
        </a:xfrm>
      </p:grpSpPr>
      <p:pic>
        <p:nvPicPr>
          <p:cNvPr id="454" name="Google Shape;454;p78" title="04.jpg"/>
          <p:cNvPicPr preferRelativeResize="0"/>
          <p:nvPr/>
        </p:nvPicPr>
        <p:blipFill rotWithShape="1">
          <a:blip r:embed="rId2">
            <a:alphaModFix amt="80000"/>
          </a:blip>
          <a:srcRect b="11924" l="0" r="0" t="5777"/>
          <a:stretch/>
        </p:blipFill>
        <p:spPr>
          <a:xfrm>
            <a:off x="0" y="0"/>
            <a:ext cx="9144000" cy="514350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8" name="Shape 458"/>
        <p:cNvGrpSpPr/>
        <p:nvPr/>
      </p:nvGrpSpPr>
      <p:grpSpPr>
        <a:xfrm>
          <a:off x="0" y="0"/>
          <a:ext cx="0" cy="0"/>
          <a:chOff x="0" y="0"/>
          <a:chExt cx="0" cy="0"/>
        </a:xfrm>
      </p:grpSpPr>
      <p:grpSp>
        <p:nvGrpSpPr>
          <p:cNvPr id="459" name="Google Shape;459;p80"/>
          <p:cNvGrpSpPr/>
          <p:nvPr/>
        </p:nvGrpSpPr>
        <p:grpSpPr>
          <a:xfrm>
            <a:off x="0" y="0"/>
            <a:ext cx="11734650" cy="5143500"/>
            <a:chOff x="0" y="0"/>
            <a:chExt cx="11734650" cy="5143500"/>
          </a:xfrm>
        </p:grpSpPr>
        <p:pic>
          <p:nvPicPr>
            <p:cNvPr id="460" name="Google Shape;460;p80"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461" name="Google Shape;461;p80" title="03.jpg"/>
            <p:cNvPicPr preferRelativeResize="0"/>
            <p:nvPr/>
          </p:nvPicPr>
          <p:blipFill rotWithShape="1">
            <a:blip r:embed="rId3">
              <a:alphaModFix/>
            </a:blip>
            <a:srcRect b="4379" l="0" r="0" t="4388"/>
            <a:stretch/>
          </p:blipFill>
          <p:spPr>
            <a:xfrm flipH="1">
              <a:off x="3486150" y="0"/>
              <a:ext cx="8248500" cy="5143500"/>
            </a:xfrm>
            <a:prstGeom prst="plaque">
              <a:avLst>
                <a:gd fmla="val 50000" name="adj"/>
              </a:avLst>
            </a:prstGeom>
            <a:noFill/>
            <a:ln>
              <a:noFill/>
            </a:ln>
          </p:spPr>
        </p:pic>
      </p:grpSp>
      <p:sp>
        <p:nvSpPr>
          <p:cNvPr id="462" name="Google Shape;462;p80"/>
          <p:cNvSpPr txBox="1"/>
          <p:nvPr>
            <p:ph type="ctrTitle"/>
          </p:nvPr>
        </p:nvSpPr>
        <p:spPr>
          <a:xfrm>
            <a:off x="1314450" y="1985975"/>
            <a:ext cx="5429400" cy="787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463" name="Google Shape;463;p80"/>
          <p:cNvSpPr txBox="1"/>
          <p:nvPr>
            <p:ph idx="1" type="subTitle"/>
          </p:nvPr>
        </p:nvSpPr>
        <p:spPr>
          <a:xfrm>
            <a:off x="1314450" y="2692825"/>
            <a:ext cx="5429400" cy="464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4" name="Shape 464"/>
        <p:cNvGrpSpPr/>
        <p:nvPr/>
      </p:nvGrpSpPr>
      <p:grpSpPr>
        <a:xfrm>
          <a:off x="0" y="0"/>
          <a:ext cx="0" cy="0"/>
          <a:chOff x="0" y="0"/>
          <a:chExt cx="0" cy="0"/>
        </a:xfrm>
      </p:grpSpPr>
      <p:grpSp>
        <p:nvGrpSpPr>
          <p:cNvPr id="465" name="Google Shape;465;p81"/>
          <p:cNvGrpSpPr/>
          <p:nvPr/>
        </p:nvGrpSpPr>
        <p:grpSpPr>
          <a:xfrm>
            <a:off x="0" y="0"/>
            <a:ext cx="9144000" cy="5143500"/>
            <a:chOff x="0" y="0"/>
            <a:chExt cx="9144000" cy="5143500"/>
          </a:xfrm>
        </p:grpSpPr>
        <p:pic>
          <p:nvPicPr>
            <p:cNvPr id="466" name="Google Shape;466;p81"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467" name="Google Shape;467;p81" title="01.jpg"/>
            <p:cNvPicPr preferRelativeResize="0"/>
            <p:nvPr/>
          </p:nvPicPr>
          <p:blipFill rotWithShape="1">
            <a:blip r:embed="rId3">
              <a:alphaModFix/>
            </a:blip>
            <a:srcRect b="0" l="0" r="31591" t="0"/>
            <a:stretch/>
          </p:blipFill>
          <p:spPr>
            <a:xfrm flipH="1" rot="-5400000">
              <a:off x="3141298" y="228612"/>
              <a:ext cx="4690200" cy="4686300"/>
            </a:xfrm>
            <a:prstGeom prst="ellipse">
              <a:avLst/>
            </a:prstGeom>
            <a:noFill/>
            <a:ln>
              <a:noFill/>
            </a:ln>
          </p:spPr>
        </p:pic>
      </p:grpSp>
      <p:sp>
        <p:nvSpPr>
          <p:cNvPr id="468" name="Google Shape;468;p81"/>
          <p:cNvSpPr txBox="1"/>
          <p:nvPr>
            <p:ph type="title"/>
          </p:nvPr>
        </p:nvSpPr>
        <p:spPr>
          <a:xfrm>
            <a:off x="2400225" y="1991075"/>
            <a:ext cx="4343400" cy="11664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69" name="Google Shape;469;p81"/>
          <p:cNvSpPr txBox="1"/>
          <p:nvPr>
            <p:ph hasCustomPrompt="1" idx="2" type="title"/>
          </p:nvPr>
        </p:nvSpPr>
        <p:spPr>
          <a:xfrm>
            <a:off x="1314450" y="1994350"/>
            <a:ext cx="1085700" cy="1166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3500">
                <a:solidFill>
                  <a:schemeClr val="lt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0" name="Shape 470"/>
        <p:cNvGrpSpPr/>
        <p:nvPr/>
      </p:nvGrpSpPr>
      <p:grpSpPr>
        <a:xfrm>
          <a:off x="0" y="0"/>
          <a:ext cx="0" cy="0"/>
          <a:chOff x="0" y="0"/>
          <a:chExt cx="0" cy="0"/>
        </a:xfrm>
      </p:grpSpPr>
      <p:pic>
        <p:nvPicPr>
          <p:cNvPr id="471" name="Google Shape;471;p82"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472" name="Google Shape;472;p82"/>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473" name="Google Shape;473;p82"/>
          <p:cNvSpPr txBox="1"/>
          <p:nvPr>
            <p:ph idx="1" type="body"/>
          </p:nvPr>
        </p:nvSpPr>
        <p:spPr>
          <a:xfrm>
            <a:off x="228600" y="1400175"/>
            <a:ext cx="77040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Tight SemiBold"/>
              <a:buChar char="●"/>
              <a:defRPr sz="1200"/>
            </a:lvl1pPr>
            <a:lvl2pPr indent="-304800" lvl="1" marL="914400">
              <a:lnSpc>
                <a:spcPct val="115000"/>
              </a:lnSpc>
              <a:spcBef>
                <a:spcPts val="0"/>
              </a:spcBef>
              <a:spcAft>
                <a:spcPts val="0"/>
              </a:spcAft>
              <a:buSzPts val="1200"/>
              <a:buFont typeface="Darker Grotesque SemiBold"/>
              <a:buChar char="○"/>
              <a:defRPr/>
            </a:lvl2pPr>
            <a:lvl3pPr indent="-304800" lvl="2" marL="1371600">
              <a:lnSpc>
                <a:spcPct val="115000"/>
              </a:lnSpc>
              <a:spcBef>
                <a:spcPts val="0"/>
              </a:spcBef>
              <a:spcAft>
                <a:spcPts val="0"/>
              </a:spcAft>
              <a:buSzPts val="1200"/>
              <a:buFont typeface="Darker Grotesque SemiBold"/>
              <a:buChar char="■"/>
              <a:defRPr/>
            </a:lvl3pPr>
            <a:lvl4pPr indent="-304800" lvl="3" marL="1828800">
              <a:lnSpc>
                <a:spcPct val="115000"/>
              </a:lnSpc>
              <a:spcBef>
                <a:spcPts val="0"/>
              </a:spcBef>
              <a:spcAft>
                <a:spcPts val="0"/>
              </a:spcAft>
              <a:buSzPts val="1200"/>
              <a:buFont typeface="Darker Grotesque SemiBold"/>
              <a:buChar char="●"/>
              <a:defRPr/>
            </a:lvl4pPr>
            <a:lvl5pPr indent="-304800" lvl="4" marL="2286000">
              <a:lnSpc>
                <a:spcPct val="115000"/>
              </a:lnSpc>
              <a:spcBef>
                <a:spcPts val="0"/>
              </a:spcBef>
              <a:spcAft>
                <a:spcPts val="0"/>
              </a:spcAft>
              <a:buSzPts val="1200"/>
              <a:buFont typeface="Darker Grotesque SemiBold"/>
              <a:buChar char="○"/>
              <a:defRPr/>
            </a:lvl5pPr>
            <a:lvl6pPr indent="-304800" lvl="5" marL="2743200">
              <a:lnSpc>
                <a:spcPct val="115000"/>
              </a:lnSpc>
              <a:spcBef>
                <a:spcPts val="0"/>
              </a:spcBef>
              <a:spcAft>
                <a:spcPts val="0"/>
              </a:spcAft>
              <a:buSzPts val="1200"/>
              <a:buFont typeface="Darker Grotesque SemiBold"/>
              <a:buChar char="■"/>
              <a:defRPr/>
            </a:lvl6pPr>
            <a:lvl7pPr indent="-304800" lvl="6" marL="3200400">
              <a:lnSpc>
                <a:spcPct val="115000"/>
              </a:lnSpc>
              <a:spcBef>
                <a:spcPts val="0"/>
              </a:spcBef>
              <a:spcAft>
                <a:spcPts val="0"/>
              </a:spcAft>
              <a:buSzPts val="1200"/>
              <a:buFont typeface="Darker Grotesque SemiBold"/>
              <a:buChar char="●"/>
              <a:defRPr/>
            </a:lvl7pPr>
            <a:lvl8pPr indent="-304800" lvl="7" marL="3657600">
              <a:lnSpc>
                <a:spcPct val="115000"/>
              </a:lnSpc>
              <a:spcBef>
                <a:spcPts val="0"/>
              </a:spcBef>
              <a:spcAft>
                <a:spcPts val="0"/>
              </a:spcAft>
              <a:buSzPts val="1200"/>
              <a:buFont typeface="Darker Grotesque SemiBold"/>
              <a:buChar char="○"/>
              <a:defRPr/>
            </a:lvl8pPr>
            <a:lvl9pPr indent="-304800" lvl="8" marL="4114800">
              <a:lnSpc>
                <a:spcPct val="115000"/>
              </a:lnSpc>
              <a:spcBef>
                <a:spcPts val="0"/>
              </a:spcBef>
              <a:spcAft>
                <a:spcPts val="0"/>
              </a:spcAft>
              <a:buSzPts val="1200"/>
              <a:buFont typeface="Darker Grotesque SemiBold"/>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4" name="Shape 474"/>
        <p:cNvGrpSpPr/>
        <p:nvPr/>
      </p:nvGrpSpPr>
      <p:grpSpPr>
        <a:xfrm>
          <a:off x="0" y="0"/>
          <a:ext cx="0" cy="0"/>
          <a:chOff x="0" y="0"/>
          <a:chExt cx="0" cy="0"/>
        </a:xfrm>
      </p:grpSpPr>
      <p:grpSp>
        <p:nvGrpSpPr>
          <p:cNvPr id="475" name="Google Shape;475;p83"/>
          <p:cNvGrpSpPr/>
          <p:nvPr/>
        </p:nvGrpSpPr>
        <p:grpSpPr>
          <a:xfrm>
            <a:off x="-2868550" y="0"/>
            <a:ext cx="12012550" cy="5143500"/>
            <a:chOff x="-2868550" y="0"/>
            <a:chExt cx="12012550" cy="5143500"/>
          </a:xfrm>
        </p:grpSpPr>
        <p:pic>
          <p:nvPicPr>
            <p:cNvPr id="476" name="Google Shape;476;p83"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477" name="Google Shape;477;p83" title="03.jpg"/>
            <p:cNvPicPr preferRelativeResize="0"/>
            <p:nvPr/>
          </p:nvPicPr>
          <p:blipFill rotWithShape="1">
            <a:blip r:embed="rId3">
              <a:alphaModFix/>
            </a:blip>
            <a:srcRect b="4456" l="383" r="36759" t="5340"/>
            <a:stretch/>
          </p:blipFill>
          <p:spPr>
            <a:xfrm rot="10800000">
              <a:off x="-2868550" y="0"/>
              <a:ext cx="5243700" cy="5143500"/>
            </a:xfrm>
            <a:prstGeom prst="parallelogram">
              <a:avLst>
                <a:gd fmla="val 41520" name="adj"/>
              </a:avLst>
            </a:prstGeom>
            <a:noFill/>
            <a:ln>
              <a:noFill/>
            </a:ln>
          </p:spPr>
        </p:pic>
      </p:grpSp>
      <p:sp>
        <p:nvSpPr>
          <p:cNvPr id="478" name="Google Shape;478;p83"/>
          <p:cNvSpPr txBox="1"/>
          <p:nvPr>
            <p:ph type="title"/>
          </p:nvPr>
        </p:nvSpPr>
        <p:spPr>
          <a:xfrm>
            <a:off x="228600" y="228600"/>
            <a:ext cx="8687100" cy="5760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479" name="Google Shape;479;p83"/>
          <p:cNvSpPr txBox="1"/>
          <p:nvPr>
            <p:ph idx="1" type="subTitle"/>
          </p:nvPr>
        </p:nvSpPr>
        <p:spPr>
          <a:xfrm>
            <a:off x="1314450" y="3404250"/>
            <a:ext cx="2171700" cy="126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Lora"/>
              <a:buNone/>
              <a:defRPr b="1" sz="1400">
                <a:solidFill>
                  <a:schemeClr val="dk2"/>
                </a:solidFill>
                <a:latin typeface="Lora"/>
                <a:ea typeface="Lora"/>
                <a:cs typeface="Lora"/>
                <a:sym typeface="Lora"/>
              </a:defRPr>
            </a:lvl1pPr>
            <a:lvl2pPr lvl="1" algn="ctr">
              <a:lnSpc>
                <a:spcPct val="100000"/>
              </a:lnSpc>
              <a:spcBef>
                <a:spcPts val="0"/>
              </a:spcBef>
              <a:spcAft>
                <a:spcPts val="0"/>
              </a:spcAft>
              <a:buSzPts val="1200"/>
              <a:buFont typeface="Lora"/>
              <a:buNone/>
              <a:defRPr>
                <a:latin typeface="Lora"/>
                <a:ea typeface="Lora"/>
                <a:cs typeface="Lora"/>
                <a:sym typeface="Lora"/>
              </a:defRPr>
            </a:lvl2pPr>
            <a:lvl3pPr lvl="2" algn="ctr">
              <a:lnSpc>
                <a:spcPct val="100000"/>
              </a:lnSpc>
              <a:spcBef>
                <a:spcPts val="0"/>
              </a:spcBef>
              <a:spcAft>
                <a:spcPts val="0"/>
              </a:spcAft>
              <a:buSzPts val="1200"/>
              <a:buFont typeface="Lora"/>
              <a:buNone/>
              <a:defRPr>
                <a:latin typeface="Lora"/>
                <a:ea typeface="Lora"/>
                <a:cs typeface="Lora"/>
                <a:sym typeface="Lora"/>
              </a:defRPr>
            </a:lvl3pPr>
            <a:lvl4pPr lvl="3" algn="ctr">
              <a:lnSpc>
                <a:spcPct val="100000"/>
              </a:lnSpc>
              <a:spcBef>
                <a:spcPts val="0"/>
              </a:spcBef>
              <a:spcAft>
                <a:spcPts val="0"/>
              </a:spcAft>
              <a:buSzPts val="1200"/>
              <a:buFont typeface="Lora"/>
              <a:buNone/>
              <a:defRPr>
                <a:latin typeface="Lora"/>
                <a:ea typeface="Lora"/>
                <a:cs typeface="Lora"/>
                <a:sym typeface="Lora"/>
              </a:defRPr>
            </a:lvl4pPr>
            <a:lvl5pPr lvl="4" algn="ctr">
              <a:lnSpc>
                <a:spcPct val="100000"/>
              </a:lnSpc>
              <a:spcBef>
                <a:spcPts val="0"/>
              </a:spcBef>
              <a:spcAft>
                <a:spcPts val="0"/>
              </a:spcAft>
              <a:buSzPts val="1200"/>
              <a:buFont typeface="Lora"/>
              <a:buNone/>
              <a:defRPr>
                <a:latin typeface="Lora"/>
                <a:ea typeface="Lora"/>
                <a:cs typeface="Lora"/>
                <a:sym typeface="Lora"/>
              </a:defRPr>
            </a:lvl5pPr>
            <a:lvl6pPr lvl="5" algn="ctr">
              <a:lnSpc>
                <a:spcPct val="100000"/>
              </a:lnSpc>
              <a:spcBef>
                <a:spcPts val="0"/>
              </a:spcBef>
              <a:spcAft>
                <a:spcPts val="0"/>
              </a:spcAft>
              <a:buSzPts val="1200"/>
              <a:buFont typeface="Lora"/>
              <a:buNone/>
              <a:defRPr>
                <a:latin typeface="Lora"/>
                <a:ea typeface="Lora"/>
                <a:cs typeface="Lora"/>
                <a:sym typeface="Lora"/>
              </a:defRPr>
            </a:lvl6pPr>
            <a:lvl7pPr lvl="6" algn="ctr">
              <a:lnSpc>
                <a:spcPct val="100000"/>
              </a:lnSpc>
              <a:spcBef>
                <a:spcPts val="0"/>
              </a:spcBef>
              <a:spcAft>
                <a:spcPts val="0"/>
              </a:spcAft>
              <a:buSzPts val="1200"/>
              <a:buFont typeface="Lora"/>
              <a:buNone/>
              <a:defRPr>
                <a:latin typeface="Lora"/>
                <a:ea typeface="Lora"/>
                <a:cs typeface="Lora"/>
                <a:sym typeface="Lora"/>
              </a:defRPr>
            </a:lvl7pPr>
            <a:lvl8pPr lvl="7" algn="ctr">
              <a:lnSpc>
                <a:spcPct val="100000"/>
              </a:lnSpc>
              <a:spcBef>
                <a:spcPts val="0"/>
              </a:spcBef>
              <a:spcAft>
                <a:spcPts val="0"/>
              </a:spcAft>
              <a:buSzPts val="1200"/>
              <a:buFont typeface="Lora"/>
              <a:buNone/>
              <a:defRPr>
                <a:latin typeface="Lora"/>
                <a:ea typeface="Lora"/>
                <a:cs typeface="Lora"/>
                <a:sym typeface="Lora"/>
              </a:defRPr>
            </a:lvl8pPr>
            <a:lvl9pPr lvl="8" algn="ctr">
              <a:lnSpc>
                <a:spcPct val="100000"/>
              </a:lnSpc>
              <a:spcBef>
                <a:spcPts val="0"/>
              </a:spcBef>
              <a:spcAft>
                <a:spcPts val="0"/>
              </a:spcAft>
              <a:buSzPts val="1200"/>
              <a:buFont typeface="Lora"/>
              <a:buNone/>
              <a:defRPr>
                <a:latin typeface="Lora"/>
                <a:ea typeface="Lora"/>
                <a:cs typeface="Lora"/>
                <a:sym typeface="Lora"/>
              </a:defRPr>
            </a:lvl9pPr>
          </a:lstStyle>
          <a:p/>
        </p:txBody>
      </p:sp>
      <p:sp>
        <p:nvSpPr>
          <p:cNvPr id="480" name="Google Shape;480;p83"/>
          <p:cNvSpPr txBox="1"/>
          <p:nvPr>
            <p:ph idx="2" type="subTitle"/>
          </p:nvPr>
        </p:nvSpPr>
        <p:spPr>
          <a:xfrm>
            <a:off x="4572154" y="2025899"/>
            <a:ext cx="4343700" cy="93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81" name="Google Shape;481;p83"/>
          <p:cNvSpPr txBox="1"/>
          <p:nvPr>
            <p:ph idx="3" type="subTitle"/>
          </p:nvPr>
        </p:nvSpPr>
        <p:spPr>
          <a:xfrm>
            <a:off x="4572000" y="1354850"/>
            <a:ext cx="4343700" cy="74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Inter Tight Medium"/>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2pPr>
            <a:lvl3pPr lvl="2"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3pPr>
            <a:lvl4pPr lvl="3"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4pPr>
            <a:lvl5pPr lvl="4"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5pPr>
            <a:lvl6pPr lvl="5"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6pPr>
            <a:lvl7pPr lvl="6"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7pPr>
            <a:lvl8pPr lvl="7"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8pPr>
            <a:lvl9pPr lvl="8"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9pPr>
          </a:lstStyle>
          <a:p/>
        </p:txBody>
      </p:sp>
      <p:sp>
        <p:nvSpPr>
          <p:cNvPr id="482" name="Google Shape;482;p83"/>
          <p:cNvSpPr txBox="1"/>
          <p:nvPr>
            <p:ph idx="4" type="subTitle"/>
          </p:nvPr>
        </p:nvSpPr>
        <p:spPr>
          <a:xfrm>
            <a:off x="4572150" y="3741949"/>
            <a:ext cx="4343700" cy="93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83" name="Google Shape;483;p83"/>
          <p:cNvSpPr txBox="1"/>
          <p:nvPr>
            <p:ph idx="5" type="subTitle"/>
          </p:nvPr>
        </p:nvSpPr>
        <p:spPr>
          <a:xfrm>
            <a:off x="4572000" y="3070895"/>
            <a:ext cx="4343700" cy="74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Inter Tight Medium"/>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2pPr>
            <a:lvl3pPr lvl="2"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3pPr>
            <a:lvl4pPr lvl="3"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4pPr>
            <a:lvl5pPr lvl="4"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5pPr>
            <a:lvl6pPr lvl="5"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6pPr>
            <a:lvl7pPr lvl="6"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7pPr>
            <a:lvl8pPr lvl="7"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8pPr>
            <a:lvl9pPr lvl="8" algn="ctr">
              <a:lnSpc>
                <a:spcPct val="100000"/>
              </a:lnSpc>
              <a:spcBef>
                <a:spcPts val="0"/>
              </a:spcBef>
              <a:spcAft>
                <a:spcPts val="0"/>
              </a:spcAft>
              <a:buSzPts val="2400"/>
              <a:buFont typeface="Inter Tight Medium"/>
              <a:buNone/>
              <a:defRPr sz="2400">
                <a:latin typeface="Inter Tight Medium"/>
                <a:ea typeface="Inter Tight Medium"/>
                <a:cs typeface="Inter Tight Medium"/>
                <a:sym typeface="Inter Tight Medium"/>
              </a:defRPr>
            </a:lvl9pPr>
          </a:lstStyle>
          <a:p/>
        </p:txBody>
      </p:sp>
      <p:sp>
        <p:nvSpPr>
          <p:cNvPr id="484" name="Google Shape;484;p83"/>
          <p:cNvSpPr txBox="1"/>
          <p:nvPr>
            <p:ph hasCustomPrompt="1" idx="6" type="title"/>
          </p:nvPr>
        </p:nvSpPr>
        <p:spPr>
          <a:xfrm>
            <a:off x="3894637" y="1676241"/>
            <a:ext cx="617400" cy="45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5" name="Google Shape;485;p83"/>
          <p:cNvSpPr txBox="1"/>
          <p:nvPr>
            <p:ph hasCustomPrompt="1" idx="7" type="title"/>
          </p:nvPr>
        </p:nvSpPr>
        <p:spPr>
          <a:xfrm>
            <a:off x="3894637" y="3392279"/>
            <a:ext cx="617400" cy="45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6" name="Shape 486"/>
        <p:cNvGrpSpPr/>
        <p:nvPr/>
      </p:nvGrpSpPr>
      <p:grpSpPr>
        <a:xfrm>
          <a:off x="0" y="0"/>
          <a:ext cx="0" cy="0"/>
          <a:chOff x="0" y="0"/>
          <a:chExt cx="0" cy="0"/>
        </a:xfrm>
      </p:grpSpPr>
      <p:pic>
        <p:nvPicPr>
          <p:cNvPr id="487" name="Google Shape;487;p84"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488" name="Google Shape;488;p84"/>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9" name="Shape 489"/>
        <p:cNvGrpSpPr/>
        <p:nvPr/>
      </p:nvGrpSpPr>
      <p:grpSpPr>
        <a:xfrm>
          <a:off x="0" y="0"/>
          <a:ext cx="0" cy="0"/>
          <a:chOff x="0" y="0"/>
          <a:chExt cx="0" cy="0"/>
        </a:xfrm>
      </p:grpSpPr>
      <p:pic>
        <p:nvPicPr>
          <p:cNvPr id="490" name="Google Shape;490;p85"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491" name="Google Shape;491;p85"/>
          <p:cNvSpPr txBox="1"/>
          <p:nvPr>
            <p:ph type="title"/>
          </p:nvPr>
        </p:nvSpPr>
        <p:spPr>
          <a:xfrm>
            <a:off x="228600" y="228600"/>
            <a:ext cx="3998400" cy="1445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492" name="Google Shape;492;p85"/>
          <p:cNvSpPr txBox="1"/>
          <p:nvPr>
            <p:ph idx="1" type="body"/>
          </p:nvPr>
        </p:nvSpPr>
        <p:spPr>
          <a:xfrm>
            <a:off x="1314450" y="2382300"/>
            <a:ext cx="3824100" cy="25326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493" name="Google Shape;493;p85"/>
          <p:cNvSpPr/>
          <p:nvPr>
            <p:ph idx="2" type="pic"/>
          </p:nvPr>
        </p:nvSpPr>
        <p:spPr>
          <a:xfrm>
            <a:off x="5657850" y="0"/>
            <a:ext cx="2171700" cy="3171300"/>
          </a:xfrm>
          <a:prstGeom prst="rect">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4" name="Shape 494"/>
        <p:cNvGrpSpPr/>
        <p:nvPr/>
      </p:nvGrpSpPr>
      <p:grpSpPr>
        <a:xfrm>
          <a:off x="0" y="0"/>
          <a:ext cx="0" cy="0"/>
          <a:chOff x="0" y="0"/>
          <a:chExt cx="0" cy="0"/>
        </a:xfrm>
      </p:grpSpPr>
      <p:grpSp>
        <p:nvGrpSpPr>
          <p:cNvPr id="495" name="Google Shape;495;p86"/>
          <p:cNvGrpSpPr/>
          <p:nvPr/>
        </p:nvGrpSpPr>
        <p:grpSpPr>
          <a:xfrm flipH="1" rot="10800000">
            <a:off x="0" y="0"/>
            <a:ext cx="11734650" cy="5143500"/>
            <a:chOff x="0" y="0"/>
            <a:chExt cx="11734650" cy="5143500"/>
          </a:xfrm>
        </p:grpSpPr>
        <p:pic>
          <p:nvPicPr>
            <p:cNvPr id="496" name="Google Shape;496;p86"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497" name="Google Shape;497;p86" title="03.jpg"/>
            <p:cNvPicPr preferRelativeResize="0"/>
            <p:nvPr/>
          </p:nvPicPr>
          <p:blipFill rotWithShape="1">
            <a:blip r:embed="rId3">
              <a:alphaModFix/>
            </a:blip>
            <a:srcRect b="4379" l="0" r="0" t="4388"/>
            <a:stretch/>
          </p:blipFill>
          <p:spPr>
            <a:xfrm flipH="1">
              <a:off x="3486150" y="0"/>
              <a:ext cx="8248500" cy="5143500"/>
            </a:xfrm>
            <a:prstGeom prst="plaque">
              <a:avLst>
                <a:gd fmla="val 50000" name="adj"/>
              </a:avLst>
            </a:prstGeom>
            <a:noFill/>
            <a:ln>
              <a:noFill/>
            </a:ln>
          </p:spPr>
        </p:pic>
      </p:grpSp>
      <p:sp>
        <p:nvSpPr>
          <p:cNvPr id="498" name="Google Shape;498;p86"/>
          <p:cNvSpPr txBox="1"/>
          <p:nvPr>
            <p:ph type="title"/>
          </p:nvPr>
        </p:nvSpPr>
        <p:spPr>
          <a:xfrm>
            <a:off x="1314450" y="1400175"/>
            <a:ext cx="4343400" cy="2343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9" name="Shape 499"/>
        <p:cNvGrpSpPr/>
        <p:nvPr/>
      </p:nvGrpSpPr>
      <p:grpSpPr>
        <a:xfrm>
          <a:off x="0" y="0"/>
          <a:ext cx="0" cy="0"/>
          <a:chOff x="0" y="0"/>
          <a:chExt cx="0" cy="0"/>
        </a:xfrm>
      </p:grpSpPr>
      <p:pic>
        <p:nvPicPr>
          <p:cNvPr id="500" name="Google Shape;500;p87"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501" name="Google Shape;501;p87"/>
          <p:cNvSpPr txBox="1"/>
          <p:nvPr>
            <p:ph idx="1" type="subTitle"/>
          </p:nvPr>
        </p:nvSpPr>
        <p:spPr>
          <a:xfrm>
            <a:off x="2400149" y="2525100"/>
            <a:ext cx="3257700" cy="238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02" name="Google Shape;502;p87"/>
          <p:cNvSpPr txBox="1"/>
          <p:nvPr>
            <p:ph type="title"/>
          </p:nvPr>
        </p:nvSpPr>
        <p:spPr>
          <a:xfrm>
            <a:off x="228600" y="228600"/>
            <a:ext cx="77040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503" name="Google Shape;503;p87"/>
          <p:cNvSpPr txBox="1"/>
          <p:nvPr>
            <p:ph idx="2" type="subTitle"/>
          </p:nvPr>
        </p:nvSpPr>
        <p:spPr>
          <a:xfrm>
            <a:off x="5657851" y="2525100"/>
            <a:ext cx="3257700" cy="238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4" name="Shape 504"/>
        <p:cNvGrpSpPr/>
        <p:nvPr/>
      </p:nvGrpSpPr>
      <p:grpSpPr>
        <a:xfrm>
          <a:off x="0" y="0"/>
          <a:ext cx="0" cy="0"/>
          <a:chOff x="0" y="0"/>
          <a:chExt cx="0" cy="0"/>
        </a:xfrm>
      </p:grpSpPr>
      <p:sp>
        <p:nvSpPr>
          <p:cNvPr id="505" name="Google Shape;505;p88"/>
          <p:cNvSpPr/>
          <p:nvPr>
            <p:ph idx="2" type="pic"/>
          </p:nvPr>
        </p:nvSpPr>
        <p:spPr>
          <a:xfrm>
            <a:off x="0" y="0"/>
            <a:ext cx="9144000" cy="5143500"/>
          </a:xfrm>
          <a:prstGeom prst="rect">
            <a:avLst/>
          </a:prstGeom>
          <a:noFill/>
          <a:ln>
            <a:noFill/>
          </a:ln>
        </p:spPr>
      </p:sp>
      <p:sp>
        <p:nvSpPr>
          <p:cNvPr id="506" name="Google Shape;506;p88"/>
          <p:cNvSpPr txBox="1"/>
          <p:nvPr>
            <p:ph type="title"/>
          </p:nvPr>
        </p:nvSpPr>
        <p:spPr>
          <a:xfrm>
            <a:off x="228600" y="4329100"/>
            <a:ext cx="3257700" cy="585900"/>
          </a:xfrm>
          <a:prstGeom prst="rect">
            <a:avLst/>
          </a:prstGeom>
          <a:solidFill>
            <a:schemeClr val="lt1"/>
          </a:solidFill>
          <a:ln>
            <a:noFill/>
          </a:ln>
        </p:spPr>
        <p:txBody>
          <a:bodyPr anchorCtr="0" anchor="b" bIns="91425" lIns="91425" spcFirstLastPara="1" rIns="91425" wrap="square" tIns="91425">
            <a:noAutofit/>
          </a:bodyPr>
          <a:lstStyle>
            <a:lvl1pPr lvl="0" algn="ctr">
              <a:spcBef>
                <a:spcPts val="0"/>
              </a:spcBef>
              <a:spcAft>
                <a:spcPts val="0"/>
              </a:spcAft>
              <a:buSzPts val="2500"/>
              <a:buNone/>
              <a:defRPr sz="1000"/>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7" name="Shape 507"/>
        <p:cNvGrpSpPr/>
        <p:nvPr/>
      </p:nvGrpSpPr>
      <p:grpSpPr>
        <a:xfrm>
          <a:off x="0" y="0"/>
          <a:ext cx="0" cy="0"/>
          <a:chOff x="0" y="0"/>
          <a:chExt cx="0" cy="0"/>
        </a:xfrm>
      </p:grpSpPr>
      <p:grpSp>
        <p:nvGrpSpPr>
          <p:cNvPr id="508" name="Google Shape;508;p89"/>
          <p:cNvGrpSpPr/>
          <p:nvPr/>
        </p:nvGrpSpPr>
        <p:grpSpPr>
          <a:xfrm flipH="1" rot="10800000">
            <a:off x="0" y="0"/>
            <a:ext cx="9144000" cy="5143500"/>
            <a:chOff x="0" y="0"/>
            <a:chExt cx="9144000" cy="5143500"/>
          </a:xfrm>
        </p:grpSpPr>
        <p:pic>
          <p:nvPicPr>
            <p:cNvPr id="509" name="Google Shape;509;p89"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510" name="Google Shape;510;p89" title="01.jpg"/>
            <p:cNvPicPr preferRelativeResize="0"/>
            <p:nvPr/>
          </p:nvPicPr>
          <p:blipFill rotWithShape="1">
            <a:blip r:embed="rId3">
              <a:alphaModFix/>
            </a:blip>
            <a:srcRect b="0" l="0" r="31591" t="0"/>
            <a:stretch/>
          </p:blipFill>
          <p:spPr>
            <a:xfrm flipH="1" rot="-5400000">
              <a:off x="3141298" y="228612"/>
              <a:ext cx="4690200" cy="4686300"/>
            </a:xfrm>
            <a:prstGeom prst="ellipse">
              <a:avLst/>
            </a:prstGeom>
            <a:noFill/>
            <a:ln>
              <a:noFill/>
            </a:ln>
          </p:spPr>
        </p:pic>
      </p:grpSp>
      <p:sp>
        <p:nvSpPr>
          <p:cNvPr id="511" name="Google Shape;511;p89"/>
          <p:cNvSpPr txBox="1"/>
          <p:nvPr>
            <p:ph hasCustomPrompt="1" type="title"/>
          </p:nvPr>
        </p:nvSpPr>
        <p:spPr>
          <a:xfrm>
            <a:off x="1314450" y="1952850"/>
            <a:ext cx="4343400" cy="7995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r>
              <a:t>xx%</a:t>
            </a:r>
          </a:p>
        </p:txBody>
      </p:sp>
      <p:sp>
        <p:nvSpPr>
          <p:cNvPr id="512" name="Google Shape;512;p89"/>
          <p:cNvSpPr txBox="1"/>
          <p:nvPr>
            <p:ph idx="1" type="subTitle"/>
          </p:nvPr>
        </p:nvSpPr>
        <p:spPr>
          <a:xfrm>
            <a:off x="1314450" y="2816250"/>
            <a:ext cx="4343400" cy="374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3" name="Shape 513"/>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514" name="Shape 514"/>
        <p:cNvGrpSpPr/>
        <p:nvPr/>
      </p:nvGrpSpPr>
      <p:grpSpPr>
        <a:xfrm>
          <a:off x="0" y="0"/>
          <a:ext cx="0" cy="0"/>
          <a:chOff x="0" y="0"/>
          <a:chExt cx="0" cy="0"/>
        </a:xfrm>
      </p:grpSpPr>
      <p:pic>
        <p:nvPicPr>
          <p:cNvPr id="515" name="Google Shape;515;p91"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516" name="Google Shape;516;p91"/>
          <p:cNvSpPr txBox="1"/>
          <p:nvPr>
            <p:ph idx="1" type="subTitle"/>
          </p:nvPr>
        </p:nvSpPr>
        <p:spPr>
          <a:xfrm>
            <a:off x="1314450" y="806797"/>
            <a:ext cx="7601100" cy="3843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2800"/>
              <a:buFont typeface="Inter Tight Light"/>
              <a:buNone/>
              <a:defRPr sz="2500">
                <a:solidFill>
                  <a:schemeClr val="dk2"/>
                </a:solidFill>
              </a:defRPr>
            </a:lvl1pPr>
            <a:lvl2pPr lvl="1" algn="r">
              <a:spcBef>
                <a:spcPts val="0"/>
              </a:spcBef>
              <a:spcAft>
                <a:spcPts val="0"/>
              </a:spcAft>
              <a:buSzPts val="2800"/>
              <a:buFont typeface="Inter Tight Light"/>
              <a:buNone/>
              <a:defRPr sz="2800">
                <a:latin typeface="Inter Tight Light"/>
                <a:ea typeface="Inter Tight Light"/>
                <a:cs typeface="Inter Tight Light"/>
                <a:sym typeface="Inter Tight Light"/>
              </a:defRPr>
            </a:lvl2pPr>
            <a:lvl3pPr lvl="2" algn="r">
              <a:spcBef>
                <a:spcPts val="0"/>
              </a:spcBef>
              <a:spcAft>
                <a:spcPts val="0"/>
              </a:spcAft>
              <a:buSzPts val="2800"/>
              <a:buFont typeface="Inter Tight Light"/>
              <a:buNone/>
              <a:defRPr sz="2800">
                <a:latin typeface="Inter Tight Light"/>
                <a:ea typeface="Inter Tight Light"/>
                <a:cs typeface="Inter Tight Light"/>
                <a:sym typeface="Inter Tight Light"/>
              </a:defRPr>
            </a:lvl3pPr>
            <a:lvl4pPr lvl="3" algn="r">
              <a:spcBef>
                <a:spcPts val="0"/>
              </a:spcBef>
              <a:spcAft>
                <a:spcPts val="0"/>
              </a:spcAft>
              <a:buSzPts val="2800"/>
              <a:buFont typeface="Inter Tight Light"/>
              <a:buNone/>
              <a:defRPr sz="2800">
                <a:latin typeface="Inter Tight Light"/>
                <a:ea typeface="Inter Tight Light"/>
                <a:cs typeface="Inter Tight Light"/>
                <a:sym typeface="Inter Tight Light"/>
              </a:defRPr>
            </a:lvl4pPr>
            <a:lvl5pPr lvl="4" algn="r">
              <a:spcBef>
                <a:spcPts val="0"/>
              </a:spcBef>
              <a:spcAft>
                <a:spcPts val="0"/>
              </a:spcAft>
              <a:buSzPts val="2800"/>
              <a:buFont typeface="Inter Tight Light"/>
              <a:buNone/>
              <a:defRPr sz="2800">
                <a:latin typeface="Inter Tight Light"/>
                <a:ea typeface="Inter Tight Light"/>
                <a:cs typeface="Inter Tight Light"/>
                <a:sym typeface="Inter Tight Light"/>
              </a:defRPr>
            </a:lvl5pPr>
            <a:lvl6pPr lvl="5" algn="r">
              <a:spcBef>
                <a:spcPts val="0"/>
              </a:spcBef>
              <a:spcAft>
                <a:spcPts val="0"/>
              </a:spcAft>
              <a:buSzPts val="2800"/>
              <a:buFont typeface="Inter Tight Light"/>
              <a:buNone/>
              <a:defRPr sz="2800">
                <a:latin typeface="Inter Tight Light"/>
                <a:ea typeface="Inter Tight Light"/>
                <a:cs typeface="Inter Tight Light"/>
                <a:sym typeface="Inter Tight Light"/>
              </a:defRPr>
            </a:lvl6pPr>
            <a:lvl7pPr lvl="6" algn="r">
              <a:spcBef>
                <a:spcPts val="0"/>
              </a:spcBef>
              <a:spcAft>
                <a:spcPts val="0"/>
              </a:spcAft>
              <a:buSzPts val="2800"/>
              <a:buFont typeface="Inter Tight Light"/>
              <a:buNone/>
              <a:defRPr sz="2800">
                <a:latin typeface="Inter Tight Light"/>
                <a:ea typeface="Inter Tight Light"/>
                <a:cs typeface="Inter Tight Light"/>
                <a:sym typeface="Inter Tight Light"/>
              </a:defRPr>
            </a:lvl7pPr>
            <a:lvl8pPr lvl="7" algn="r">
              <a:spcBef>
                <a:spcPts val="0"/>
              </a:spcBef>
              <a:spcAft>
                <a:spcPts val="0"/>
              </a:spcAft>
              <a:buSzPts val="2800"/>
              <a:buFont typeface="Inter Tight Light"/>
              <a:buNone/>
              <a:defRPr sz="2800">
                <a:latin typeface="Inter Tight Light"/>
                <a:ea typeface="Inter Tight Light"/>
                <a:cs typeface="Inter Tight Light"/>
                <a:sym typeface="Inter Tight Light"/>
              </a:defRPr>
            </a:lvl8pPr>
            <a:lvl9pPr lvl="8" algn="r">
              <a:spcBef>
                <a:spcPts val="0"/>
              </a:spcBef>
              <a:spcAft>
                <a:spcPts val="0"/>
              </a:spcAft>
              <a:buSzPts val="2800"/>
              <a:buFont typeface="Inter Tight Light"/>
              <a:buNone/>
              <a:defRPr sz="2800">
                <a:latin typeface="Inter Tight Light"/>
                <a:ea typeface="Inter Tight Light"/>
                <a:cs typeface="Inter Tight Light"/>
                <a:sym typeface="Inter Tight Light"/>
              </a:defRPr>
            </a:lvl9pPr>
          </a:lstStyle>
          <a:p/>
        </p:txBody>
      </p:sp>
      <p:sp>
        <p:nvSpPr>
          <p:cNvPr id="517" name="Google Shape;517;p91"/>
          <p:cNvSpPr txBox="1"/>
          <p:nvPr>
            <p:ph type="title"/>
          </p:nvPr>
        </p:nvSpPr>
        <p:spPr>
          <a:xfrm>
            <a:off x="228600" y="267450"/>
            <a:ext cx="4343400" cy="3843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14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518" name="Google Shape;518;p91"/>
          <p:cNvSpPr txBox="1"/>
          <p:nvPr>
            <p:ph idx="2" type="subTitle"/>
          </p:nvPr>
        </p:nvSpPr>
        <p:spPr>
          <a:xfrm>
            <a:off x="1314450" y="1328070"/>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9" name="Google Shape;519;p91"/>
          <p:cNvSpPr txBox="1"/>
          <p:nvPr>
            <p:ph idx="3" type="subTitle"/>
          </p:nvPr>
        </p:nvSpPr>
        <p:spPr>
          <a:xfrm>
            <a:off x="1314450" y="2370614"/>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0" name="Google Shape;520;p91"/>
          <p:cNvSpPr txBox="1"/>
          <p:nvPr>
            <p:ph idx="4" type="subTitle"/>
          </p:nvPr>
        </p:nvSpPr>
        <p:spPr>
          <a:xfrm>
            <a:off x="1314450" y="3934431"/>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1" name="Google Shape;521;p91"/>
          <p:cNvSpPr txBox="1"/>
          <p:nvPr>
            <p:ph idx="5" type="subTitle"/>
          </p:nvPr>
        </p:nvSpPr>
        <p:spPr>
          <a:xfrm>
            <a:off x="1314450" y="3413159"/>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2" name="Google Shape;522;p91"/>
          <p:cNvSpPr txBox="1"/>
          <p:nvPr>
            <p:ph idx="6" type="subTitle"/>
          </p:nvPr>
        </p:nvSpPr>
        <p:spPr>
          <a:xfrm>
            <a:off x="1314450" y="1849342"/>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3" name="Google Shape;523;p91"/>
          <p:cNvSpPr txBox="1"/>
          <p:nvPr>
            <p:ph idx="7" type="subTitle"/>
          </p:nvPr>
        </p:nvSpPr>
        <p:spPr>
          <a:xfrm>
            <a:off x="1314450" y="2891886"/>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4" name="Google Shape;524;p91"/>
          <p:cNvSpPr txBox="1"/>
          <p:nvPr>
            <p:ph hasCustomPrompt="1" idx="8" type="title"/>
          </p:nvPr>
        </p:nvSpPr>
        <p:spPr>
          <a:xfrm>
            <a:off x="228600" y="806822"/>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Clr>
                <a:schemeClr val="lt2"/>
              </a:buClr>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Clr>
                <a:schemeClr val="lt2"/>
              </a:buClr>
              <a:buSzPts val="2800"/>
              <a:buNone/>
              <a:defRPr sz="2800">
                <a:solidFill>
                  <a:schemeClr val="lt2"/>
                </a:solidFill>
              </a:defRPr>
            </a:lvl2pPr>
            <a:lvl3pPr lvl="2" algn="ctr">
              <a:spcBef>
                <a:spcPts val="0"/>
              </a:spcBef>
              <a:spcAft>
                <a:spcPts val="0"/>
              </a:spcAft>
              <a:buClr>
                <a:schemeClr val="lt2"/>
              </a:buClr>
              <a:buSzPts val="2800"/>
              <a:buNone/>
              <a:defRPr sz="2800">
                <a:solidFill>
                  <a:schemeClr val="lt2"/>
                </a:solidFill>
              </a:defRPr>
            </a:lvl3pPr>
            <a:lvl4pPr lvl="3" algn="ctr">
              <a:spcBef>
                <a:spcPts val="0"/>
              </a:spcBef>
              <a:spcAft>
                <a:spcPts val="0"/>
              </a:spcAft>
              <a:buClr>
                <a:schemeClr val="lt2"/>
              </a:buClr>
              <a:buSzPts val="2800"/>
              <a:buNone/>
              <a:defRPr sz="2800">
                <a:solidFill>
                  <a:schemeClr val="lt2"/>
                </a:solidFill>
              </a:defRPr>
            </a:lvl4pPr>
            <a:lvl5pPr lvl="4" algn="ctr">
              <a:spcBef>
                <a:spcPts val="0"/>
              </a:spcBef>
              <a:spcAft>
                <a:spcPts val="0"/>
              </a:spcAft>
              <a:buClr>
                <a:schemeClr val="lt2"/>
              </a:buClr>
              <a:buSzPts val="2800"/>
              <a:buNone/>
              <a:defRPr sz="2800">
                <a:solidFill>
                  <a:schemeClr val="lt2"/>
                </a:solidFill>
              </a:defRPr>
            </a:lvl5pPr>
            <a:lvl6pPr lvl="5" algn="ctr">
              <a:spcBef>
                <a:spcPts val="0"/>
              </a:spcBef>
              <a:spcAft>
                <a:spcPts val="0"/>
              </a:spcAft>
              <a:buClr>
                <a:schemeClr val="lt2"/>
              </a:buClr>
              <a:buSzPts val="2800"/>
              <a:buNone/>
              <a:defRPr sz="2800">
                <a:solidFill>
                  <a:schemeClr val="lt2"/>
                </a:solidFill>
              </a:defRPr>
            </a:lvl6pPr>
            <a:lvl7pPr lvl="6" algn="ctr">
              <a:spcBef>
                <a:spcPts val="0"/>
              </a:spcBef>
              <a:spcAft>
                <a:spcPts val="0"/>
              </a:spcAft>
              <a:buClr>
                <a:schemeClr val="lt2"/>
              </a:buClr>
              <a:buSzPts val="2800"/>
              <a:buNone/>
              <a:defRPr sz="2800">
                <a:solidFill>
                  <a:schemeClr val="lt2"/>
                </a:solidFill>
              </a:defRPr>
            </a:lvl7pPr>
            <a:lvl8pPr lvl="7" algn="ctr">
              <a:spcBef>
                <a:spcPts val="0"/>
              </a:spcBef>
              <a:spcAft>
                <a:spcPts val="0"/>
              </a:spcAft>
              <a:buClr>
                <a:schemeClr val="lt2"/>
              </a:buClr>
              <a:buSzPts val="2800"/>
              <a:buNone/>
              <a:defRPr sz="2800">
                <a:solidFill>
                  <a:schemeClr val="lt2"/>
                </a:solidFill>
              </a:defRPr>
            </a:lvl8pPr>
            <a:lvl9pPr lvl="8" algn="ctr">
              <a:spcBef>
                <a:spcPts val="0"/>
              </a:spcBef>
              <a:spcAft>
                <a:spcPts val="0"/>
              </a:spcAft>
              <a:buClr>
                <a:schemeClr val="lt2"/>
              </a:buClr>
              <a:buSzPts val="2800"/>
              <a:buNone/>
              <a:defRPr sz="2800">
                <a:solidFill>
                  <a:schemeClr val="lt2"/>
                </a:solidFill>
              </a:defRPr>
            </a:lvl9pPr>
          </a:lstStyle>
          <a:p>
            <a:r>
              <a:t>xx%</a:t>
            </a:r>
          </a:p>
        </p:txBody>
      </p:sp>
      <p:sp>
        <p:nvSpPr>
          <p:cNvPr id="525" name="Google Shape;525;p91"/>
          <p:cNvSpPr txBox="1"/>
          <p:nvPr>
            <p:ph hasCustomPrompt="1" idx="9" type="title"/>
          </p:nvPr>
        </p:nvSpPr>
        <p:spPr>
          <a:xfrm>
            <a:off x="228600" y="1328080"/>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526" name="Google Shape;526;p91"/>
          <p:cNvSpPr txBox="1"/>
          <p:nvPr>
            <p:ph hasCustomPrompt="1" idx="13" type="title"/>
          </p:nvPr>
        </p:nvSpPr>
        <p:spPr>
          <a:xfrm>
            <a:off x="228600" y="1849338"/>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527" name="Google Shape;527;p91"/>
          <p:cNvSpPr txBox="1"/>
          <p:nvPr>
            <p:ph hasCustomPrompt="1" idx="14" type="title"/>
          </p:nvPr>
        </p:nvSpPr>
        <p:spPr>
          <a:xfrm>
            <a:off x="228600" y="2370596"/>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528" name="Google Shape;528;p91"/>
          <p:cNvSpPr txBox="1"/>
          <p:nvPr>
            <p:ph hasCustomPrompt="1" idx="15" type="title"/>
          </p:nvPr>
        </p:nvSpPr>
        <p:spPr>
          <a:xfrm>
            <a:off x="228600" y="2891854"/>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529" name="Google Shape;529;p91"/>
          <p:cNvSpPr txBox="1"/>
          <p:nvPr>
            <p:ph hasCustomPrompt="1" idx="16" type="title"/>
          </p:nvPr>
        </p:nvSpPr>
        <p:spPr>
          <a:xfrm>
            <a:off x="228600" y="3413112"/>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530" name="Google Shape;530;p91"/>
          <p:cNvSpPr txBox="1"/>
          <p:nvPr>
            <p:ph hasCustomPrompt="1" idx="17" type="title"/>
          </p:nvPr>
        </p:nvSpPr>
        <p:spPr>
          <a:xfrm>
            <a:off x="228600" y="3934370"/>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531" name="Google Shape;531;p91"/>
          <p:cNvSpPr txBox="1"/>
          <p:nvPr>
            <p:ph idx="18" type="subTitle"/>
          </p:nvPr>
        </p:nvSpPr>
        <p:spPr>
          <a:xfrm>
            <a:off x="1314450" y="4455703"/>
            <a:ext cx="7588200" cy="384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5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32" name="Google Shape;532;p91"/>
          <p:cNvSpPr txBox="1"/>
          <p:nvPr>
            <p:ph hasCustomPrompt="1" idx="19" type="title"/>
          </p:nvPr>
        </p:nvSpPr>
        <p:spPr>
          <a:xfrm>
            <a:off x="228600" y="4455628"/>
            <a:ext cx="1086000" cy="384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2800"/>
              <a:buNone/>
              <a:defRPr sz="1600">
                <a:solidFill>
                  <a:schemeClr val="lt2"/>
                </a:solidFill>
                <a:latin typeface="Inter Tight"/>
                <a:ea typeface="Inter Tight"/>
                <a:cs typeface="Inter Tight"/>
                <a:sym typeface="Inter Tight"/>
              </a:defRPr>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33" name="Shape 533"/>
        <p:cNvGrpSpPr/>
        <p:nvPr/>
      </p:nvGrpSpPr>
      <p:grpSpPr>
        <a:xfrm>
          <a:off x="0" y="0"/>
          <a:ext cx="0" cy="0"/>
          <a:chOff x="0" y="0"/>
          <a:chExt cx="0" cy="0"/>
        </a:xfrm>
      </p:grpSpPr>
      <p:pic>
        <p:nvPicPr>
          <p:cNvPr id="534" name="Google Shape;534;p92" title="02.jpg"/>
          <p:cNvPicPr preferRelativeResize="0"/>
          <p:nvPr/>
        </p:nvPicPr>
        <p:blipFill rotWithShape="1">
          <a:blip r:embed="rId2">
            <a:alphaModFix/>
          </a:blip>
          <a:srcRect b="-181" l="0" r="0" t="17883"/>
          <a:stretch/>
        </p:blipFill>
        <p:spPr>
          <a:xfrm flipH="1" rot="10800000">
            <a:off x="0" y="-9625"/>
            <a:ext cx="9144000" cy="5143502"/>
          </a:xfrm>
          <a:prstGeom prst="rect">
            <a:avLst/>
          </a:prstGeom>
          <a:noFill/>
          <a:ln>
            <a:noFill/>
          </a:ln>
        </p:spPr>
      </p:pic>
      <p:sp>
        <p:nvSpPr>
          <p:cNvPr id="535" name="Google Shape;535;p92"/>
          <p:cNvSpPr txBox="1"/>
          <p:nvPr>
            <p:ph type="title"/>
          </p:nvPr>
        </p:nvSpPr>
        <p:spPr>
          <a:xfrm>
            <a:off x="228600" y="228600"/>
            <a:ext cx="8686800" cy="576000"/>
          </a:xfrm>
          <a:prstGeom prst="rect">
            <a:avLst/>
          </a:prstGeom>
          <a:ln>
            <a:noFill/>
          </a:ln>
        </p:spPr>
        <p:txBody>
          <a:bodyPr anchorCtr="0" anchor="t" bIns="91425" lIns="91425" spcFirstLastPara="1" rIns="91425" wrap="square" tIns="91425">
            <a:noAutofit/>
          </a:bodyPr>
          <a:lstStyle>
            <a:lvl1pPr lvl="0" algn="l">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536" name="Google Shape;536;p92"/>
          <p:cNvSpPr txBox="1"/>
          <p:nvPr>
            <p:ph idx="1" type="subTitle"/>
          </p:nvPr>
        </p:nvSpPr>
        <p:spPr>
          <a:xfrm>
            <a:off x="1314450" y="2571750"/>
            <a:ext cx="7600800" cy="23433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537" name="Shape 537"/>
        <p:cNvGrpSpPr/>
        <p:nvPr/>
      </p:nvGrpSpPr>
      <p:grpSpPr>
        <a:xfrm>
          <a:off x="0" y="0"/>
          <a:ext cx="0" cy="0"/>
          <a:chOff x="0" y="0"/>
          <a:chExt cx="0" cy="0"/>
        </a:xfrm>
      </p:grpSpPr>
      <p:pic>
        <p:nvPicPr>
          <p:cNvPr id="538" name="Google Shape;538;p93"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539" name="Google Shape;539;p93"/>
          <p:cNvSpPr txBox="1"/>
          <p:nvPr>
            <p:ph type="title"/>
          </p:nvPr>
        </p:nvSpPr>
        <p:spPr>
          <a:xfrm>
            <a:off x="1314450" y="228600"/>
            <a:ext cx="4886400" cy="17574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540" name="Google Shape;540;p93"/>
          <p:cNvSpPr txBox="1"/>
          <p:nvPr>
            <p:ph idx="1" type="body"/>
          </p:nvPr>
        </p:nvSpPr>
        <p:spPr>
          <a:xfrm>
            <a:off x="4572000" y="2571750"/>
            <a:ext cx="4343400" cy="23433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541" name="Google Shape;541;p93"/>
          <p:cNvSpPr/>
          <p:nvPr>
            <p:ph idx="2" type="pic"/>
          </p:nvPr>
        </p:nvSpPr>
        <p:spPr>
          <a:xfrm>
            <a:off x="1432675" y="2571750"/>
            <a:ext cx="2053500" cy="2571900"/>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42" name="Shape 542"/>
        <p:cNvGrpSpPr/>
        <p:nvPr/>
      </p:nvGrpSpPr>
      <p:grpSpPr>
        <a:xfrm>
          <a:off x="0" y="0"/>
          <a:ext cx="0" cy="0"/>
          <a:chOff x="0" y="0"/>
          <a:chExt cx="0" cy="0"/>
        </a:xfrm>
      </p:grpSpPr>
      <p:pic>
        <p:nvPicPr>
          <p:cNvPr id="543" name="Google Shape;543;p94"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sp>
        <p:nvSpPr>
          <p:cNvPr id="544" name="Google Shape;544;p94"/>
          <p:cNvSpPr txBox="1"/>
          <p:nvPr>
            <p:ph type="title"/>
          </p:nvPr>
        </p:nvSpPr>
        <p:spPr>
          <a:xfrm>
            <a:off x="229950" y="4325112"/>
            <a:ext cx="8686800" cy="5760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45" name="Shape 545"/>
        <p:cNvGrpSpPr/>
        <p:nvPr/>
      </p:nvGrpSpPr>
      <p:grpSpPr>
        <a:xfrm>
          <a:off x="0" y="0"/>
          <a:ext cx="0" cy="0"/>
          <a:chOff x="0" y="0"/>
          <a:chExt cx="0" cy="0"/>
        </a:xfrm>
      </p:grpSpPr>
      <p:pic>
        <p:nvPicPr>
          <p:cNvPr id="546" name="Google Shape;546;p95" title="05.jpg"/>
          <p:cNvPicPr preferRelativeResize="0"/>
          <p:nvPr/>
        </p:nvPicPr>
        <p:blipFill rotWithShape="1">
          <a:blip r:embed="rId2">
            <a:alphaModFix amt="80000"/>
          </a:blip>
          <a:srcRect b="24998" l="0" r="0" t="0"/>
          <a:stretch/>
        </p:blipFill>
        <p:spPr>
          <a:xfrm>
            <a:off x="0" y="-3"/>
            <a:ext cx="9144000" cy="5143500"/>
          </a:xfrm>
          <a:prstGeom prst="rect">
            <a:avLst/>
          </a:prstGeom>
          <a:noFill/>
          <a:ln>
            <a:noFill/>
          </a:ln>
        </p:spPr>
      </p:pic>
      <p:sp>
        <p:nvSpPr>
          <p:cNvPr id="547" name="Google Shape;547;p95"/>
          <p:cNvSpPr txBox="1"/>
          <p:nvPr>
            <p:ph idx="1" type="subTitle"/>
          </p:nvPr>
        </p:nvSpPr>
        <p:spPr>
          <a:xfrm>
            <a:off x="3309304" y="70999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8" name="Google Shape;548;p95"/>
          <p:cNvSpPr txBox="1"/>
          <p:nvPr>
            <p:ph idx="2" type="subTitle"/>
          </p:nvPr>
        </p:nvSpPr>
        <p:spPr>
          <a:xfrm>
            <a:off x="228609" y="70999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9" name="Google Shape;549;p95"/>
          <p:cNvSpPr txBox="1"/>
          <p:nvPr>
            <p:ph idx="3" type="subTitle"/>
          </p:nvPr>
        </p:nvSpPr>
        <p:spPr>
          <a:xfrm>
            <a:off x="6390000" y="710147"/>
            <a:ext cx="2525400" cy="234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0" name="Google Shape;550;p95"/>
          <p:cNvSpPr txBox="1"/>
          <p:nvPr>
            <p:ph hasCustomPrompt="1" type="title"/>
          </p:nvPr>
        </p:nvSpPr>
        <p:spPr>
          <a:xfrm>
            <a:off x="3308700" y="399054"/>
            <a:ext cx="6789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51" name="Google Shape;551;p95"/>
          <p:cNvSpPr txBox="1"/>
          <p:nvPr>
            <p:ph hasCustomPrompt="1" idx="4" type="title"/>
          </p:nvPr>
        </p:nvSpPr>
        <p:spPr>
          <a:xfrm>
            <a:off x="228600" y="399204"/>
            <a:ext cx="677700" cy="310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2" name="Google Shape;552;p95"/>
          <p:cNvSpPr txBox="1"/>
          <p:nvPr>
            <p:ph hasCustomPrompt="1" idx="5" type="title"/>
          </p:nvPr>
        </p:nvSpPr>
        <p:spPr>
          <a:xfrm>
            <a:off x="6390000" y="399204"/>
            <a:ext cx="678900" cy="310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553" name="Google Shape;553;p95"/>
          <p:cNvSpPr txBox="1"/>
          <p:nvPr>
            <p:ph idx="6" type="title"/>
          </p:nvPr>
        </p:nvSpPr>
        <p:spPr>
          <a:xfrm>
            <a:off x="228600" y="4329100"/>
            <a:ext cx="8686800" cy="572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_2_1">
    <p:spTree>
      <p:nvGrpSpPr>
        <p:cNvPr id="554" name="Shape 554"/>
        <p:cNvGrpSpPr/>
        <p:nvPr/>
      </p:nvGrpSpPr>
      <p:grpSpPr>
        <a:xfrm>
          <a:off x="0" y="0"/>
          <a:ext cx="0" cy="0"/>
          <a:chOff x="0" y="0"/>
          <a:chExt cx="0" cy="0"/>
        </a:xfrm>
      </p:grpSpPr>
      <p:pic>
        <p:nvPicPr>
          <p:cNvPr id="555" name="Google Shape;555;p96" title="05.jpg"/>
          <p:cNvPicPr preferRelativeResize="0"/>
          <p:nvPr/>
        </p:nvPicPr>
        <p:blipFill rotWithShape="1">
          <a:blip r:embed="rId2">
            <a:alphaModFix amt="80000"/>
          </a:blip>
          <a:srcRect b="24998" l="0" r="0" t="0"/>
          <a:stretch/>
        </p:blipFill>
        <p:spPr>
          <a:xfrm>
            <a:off x="0" y="-3"/>
            <a:ext cx="9144000" cy="5143500"/>
          </a:xfrm>
          <a:prstGeom prst="rect">
            <a:avLst/>
          </a:prstGeom>
          <a:noFill/>
          <a:ln>
            <a:noFill/>
          </a:ln>
        </p:spPr>
      </p:pic>
      <p:sp>
        <p:nvSpPr>
          <p:cNvPr id="556" name="Google Shape;556;p96"/>
          <p:cNvSpPr txBox="1"/>
          <p:nvPr>
            <p:ph type="title"/>
          </p:nvPr>
        </p:nvSpPr>
        <p:spPr>
          <a:xfrm>
            <a:off x="228450" y="234625"/>
            <a:ext cx="3257700" cy="305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557" name="Google Shape;557;p96"/>
          <p:cNvSpPr txBox="1"/>
          <p:nvPr>
            <p:ph idx="1" type="subTitle"/>
          </p:nvPr>
        </p:nvSpPr>
        <p:spPr>
          <a:xfrm>
            <a:off x="6743699" y="3580924"/>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8" name="Google Shape;558;p96"/>
          <p:cNvSpPr txBox="1"/>
          <p:nvPr>
            <p:ph idx="2" type="subTitle"/>
          </p:nvPr>
        </p:nvSpPr>
        <p:spPr>
          <a:xfrm>
            <a:off x="4029075" y="1241756"/>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9" name="Google Shape;559;p96"/>
          <p:cNvSpPr txBox="1"/>
          <p:nvPr>
            <p:ph idx="3" type="subTitle"/>
          </p:nvPr>
        </p:nvSpPr>
        <p:spPr>
          <a:xfrm>
            <a:off x="4029075" y="3580924"/>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60" name="Google Shape;560;p96"/>
          <p:cNvSpPr txBox="1"/>
          <p:nvPr>
            <p:ph idx="4" type="subTitle"/>
          </p:nvPr>
        </p:nvSpPr>
        <p:spPr>
          <a:xfrm>
            <a:off x="6743699" y="1241756"/>
            <a:ext cx="2171700" cy="98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61" name="Google Shape;561;p96"/>
          <p:cNvSpPr txBox="1"/>
          <p:nvPr>
            <p:ph idx="5" type="subTitle"/>
          </p:nvPr>
        </p:nvSpPr>
        <p:spPr>
          <a:xfrm>
            <a:off x="6743699" y="3032858"/>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62" name="Google Shape;562;p96"/>
          <p:cNvSpPr txBox="1"/>
          <p:nvPr>
            <p:ph idx="6" type="subTitle"/>
          </p:nvPr>
        </p:nvSpPr>
        <p:spPr>
          <a:xfrm>
            <a:off x="4029075" y="692061"/>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63" name="Google Shape;563;p96"/>
          <p:cNvSpPr txBox="1"/>
          <p:nvPr>
            <p:ph idx="7" type="subTitle"/>
          </p:nvPr>
        </p:nvSpPr>
        <p:spPr>
          <a:xfrm>
            <a:off x="6743699" y="692061"/>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64" name="Google Shape;564;p96"/>
          <p:cNvSpPr txBox="1"/>
          <p:nvPr>
            <p:ph idx="8" type="subTitle"/>
          </p:nvPr>
        </p:nvSpPr>
        <p:spPr>
          <a:xfrm>
            <a:off x="4029075" y="3032858"/>
            <a:ext cx="2171700" cy="6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400">
                <a:solidFill>
                  <a:schemeClr val="dk2"/>
                </a:solidFill>
                <a:latin typeface="Inter Tight Medium"/>
                <a:ea typeface="Inter Tight Medium"/>
                <a:cs typeface="Inter Tight Medium"/>
                <a:sym typeface="Inter Tight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65" name="Google Shape;565;p96"/>
          <p:cNvSpPr txBox="1"/>
          <p:nvPr>
            <p:ph hasCustomPrompt="1" idx="9" type="title"/>
          </p:nvPr>
        </p:nvSpPr>
        <p:spPr>
          <a:xfrm>
            <a:off x="4029072" y="234625"/>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66" name="Google Shape;566;p96"/>
          <p:cNvSpPr txBox="1"/>
          <p:nvPr>
            <p:ph hasCustomPrompt="1" idx="13" type="title"/>
          </p:nvPr>
        </p:nvSpPr>
        <p:spPr>
          <a:xfrm>
            <a:off x="6743700" y="2571760"/>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67" name="Google Shape;567;p96"/>
          <p:cNvSpPr txBox="1"/>
          <p:nvPr>
            <p:ph hasCustomPrompt="1" idx="14" type="title"/>
          </p:nvPr>
        </p:nvSpPr>
        <p:spPr>
          <a:xfrm>
            <a:off x="4029072" y="2571760"/>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68" name="Google Shape;568;p96"/>
          <p:cNvSpPr txBox="1"/>
          <p:nvPr>
            <p:ph hasCustomPrompt="1" idx="15" type="title"/>
          </p:nvPr>
        </p:nvSpPr>
        <p:spPr>
          <a:xfrm>
            <a:off x="6743700" y="234625"/>
            <a:ext cx="632100" cy="4611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16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2_1">
    <p:spTree>
      <p:nvGrpSpPr>
        <p:cNvPr id="569" name="Shape 569"/>
        <p:cNvGrpSpPr/>
        <p:nvPr/>
      </p:nvGrpSpPr>
      <p:grpSpPr>
        <a:xfrm>
          <a:off x="0" y="0"/>
          <a:ext cx="0" cy="0"/>
          <a:chOff x="0" y="0"/>
          <a:chExt cx="0" cy="0"/>
        </a:xfrm>
      </p:grpSpPr>
      <p:pic>
        <p:nvPicPr>
          <p:cNvPr id="570" name="Google Shape;570;p97" title="02.jpg"/>
          <p:cNvPicPr preferRelativeResize="0"/>
          <p:nvPr/>
        </p:nvPicPr>
        <p:blipFill rotWithShape="1">
          <a:blip r:embed="rId2">
            <a:alphaModFix/>
          </a:blip>
          <a:srcRect b="13151" l="0" r="0" t="4551"/>
          <a:stretch/>
        </p:blipFill>
        <p:spPr>
          <a:xfrm flipH="1">
            <a:off x="0" y="0"/>
            <a:ext cx="9144000" cy="5143502"/>
          </a:xfrm>
          <a:prstGeom prst="rect">
            <a:avLst/>
          </a:prstGeom>
          <a:noFill/>
          <a:ln>
            <a:noFill/>
          </a:ln>
        </p:spPr>
      </p:pic>
      <p:sp>
        <p:nvSpPr>
          <p:cNvPr id="571" name="Google Shape;571;p97"/>
          <p:cNvSpPr txBox="1"/>
          <p:nvPr>
            <p:ph hasCustomPrompt="1" type="title"/>
          </p:nvPr>
        </p:nvSpPr>
        <p:spPr>
          <a:xfrm>
            <a:off x="3486150" y="1406725"/>
            <a:ext cx="5429700" cy="5727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b="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572" name="Google Shape;572;p97"/>
          <p:cNvSpPr txBox="1"/>
          <p:nvPr>
            <p:ph idx="1" type="subTitle"/>
          </p:nvPr>
        </p:nvSpPr>
        <p:spPr>
          <a:xfrm>
            <a:off x="3486150" y="1908430"/>
            <a:ext cx="5429700" cy="448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3" name="Google Shape;573;p97"/>
          <p:cNvSpPr txBox="1"/>
          <p:nvPr>
            <p:ph hasCustomPrompt="1" idx="2" type="title"/>
          </p:nvPr>
        </p:nvSpPr>
        <p:spPr>
          <a:xfrm>
            <a:off x="3486150" y="2786453"/>
            <a:ext cx="5429700" cy="5727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b="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574" name="Google Shape;574;p97"/>
          <p:cNvSpPr txBox="1"/>
          <p:nvPr>
            <p:ph idx="3" type="subTitle"/>
          </p:nvPr>
        </p:nvSpPr>
        <p:spPr>
          <a:xfrm>
            <a:off x="3486150" y="3288574"/>
            <a:ext cx="5429700" cy="448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5" name="Google Shape;575;p97"/>
          <p:cNvSpPr txBox="1"/>
          <p:nvPr>
            <p:ph idx="4" type="title"/>
          </p:nvPr>
        </p:nvSpPr>
        <p:spPr>
          <a:xfrm>
            <a:off x="1314450" y="228600"/>
            <a:ext cx="76014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76" name="Shape 576"/>
        <p:cNvGrpSpPr/>
        <p:nvPr/>
      </p:nvGrpSpPr>
      <p:grpSpPr>
        <a:xfrm>
          <a:off x="0" y="0"/>
          <a:ext cx="0" cy="0"/>
          <a:chOff x="0" y="0"/>
          <a:chExt cx="0" cy="0"/>
        </a:xfrm>
      </p:grpSpPr>
      <p:grpSp>
        <p:nvGrpSpPr>
          <p:cNvPr id="577" name="Google Shape;577;p98"/>
          <p:cNvGrpSpPr/>
          <p:nvPr/>
        </p:nvGrpSpPr>
        <p:grpSpPr>
          <a:xfrm>
            <a:off x="-2899037" y="-2571750"/>
            <a:ext cx="14942075" cy="10287000"/>
            <a:chOff x="-2899037" y="-2571750"/>
            <a:chExt cx="14942075" cy="10287000"/>
          </a:xfrm>
        </p:grpSpPr>
        <p:pic>
          <p:nvPicPr>
            <p:cNvPr id="578" name="Google Shape;578;p98" title="05.jpg"/>
            <p:cNvPicPr preferRelativeResize="0"/>
            <p:nvPr/>
          </p:nvPicPr>
          <p:blipFill rotWithShape="1">
            <a:blip r:embed="rId2">
              <a:alphaModFix amt="80000"/>
            </a:blip>
            <a:srcRect b="24998" l="0" r="0" t="0"/>
            <a:stretch/>
          </p:blipFill>
          <p:spPr>
            <a:xfrm>
              <a:off x="0" y="0"/>
              <a:ext cx="9144000" cy="5143500"/>
            </a:xfrm>
            <a:prstGeom prst="rect">
              <a:avLst/>
            </a:prstGeom>
            <a:noFill/>
            <a:ln>
              <a:noFill/>
            </a:ln>
          </p:spPr>
        </p:pic>
        <p:pic>
          <p:nvPicPr>
            <p:cNvPr id="579" name="Google Shape;579;p98" title="01.jpg"/>
            <p:cNvPicPr preferRelativeResize="0"/>
            <p:nvPr/>
          </p:nvPicPr>
          <p:blipFill rotWithShape="1">
            <a:blip r:embed="rId3">
              <a:alphaModFix/>
            </a:blip>
            <a:srcRect b="8767" l="0" r="0" t="0"/>
            <a:stretch/>
          </p:blipFill>
          <p:spPr>
            <a:xfrm flipH="1">
              <a:off x="-2899037" y="2571750"/>
              <a:ext cx="8248500" cy="5143500"/>
            </a:xfrm>
            <a:prstGeom prst="plaque">
              <a:avLst>
                <a:gd fmla="val 50000" name="adj"/>
              </a:avLst>
            </a:prstGeom>
            <a:noFill/>
            <a:ln>
              <a:noFill/>
            </a:ln>
          </p:spPr>
        </p:pic>
        <p:pic>
          <p:nvPicPr>
            <p:cNvPr id="580" name="Google Shape;580;p98" title="01.jpg"/>
            <p:cNvPicPr preferRelativeResize="0"/>
            <p:nvPr/>
          </p:nvPicPr>
          <p:blipFill rotWithShape="1">
            <a:blip r:embed="rId3">
              <a:alphaModFix/>
            </a:blip>
            <a:srcRect b="1605" l="0" r="0" t="7161"/>
            <a:stretch/>
          </p:blipFill>
          <p:spPr>
            <a:xfrm flipH="1">
              <a:off x="3794538" y="-2571750"/>
              <a:ext cx="8248500" cy="5143500"/>
            </a:xfrm>
            <a:prstGeom prst="plaque">
              <a:avLst>
                <a:gd fmla="val 50000" name="adj"/>
              </a:avLst>
            </a:prstGeom>
            <a:noFill/>
            <a:ln>
              <a:noFill/>
            </a:ln>
          </p:spPr>
        </p:pic>
      </p:grpSp>
      <p:sp>
        <p:nvSpPr>
          <p:cNvPr id="581" name="Google Shape;581;p98"/>
          <p:cNvSpPr txBox="1"/>
          <p:nvPr/>
        </p:nvSpPr>
        <p:spPr>
          <a:xfrm>
            <a:off x="5077875" y="4369975"/>
            <a:ext cx="38376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Inter Tight"/>
                <a:ea typeface="Inter Tight"/>
                <a:cs typeface="Inter Tight"/>
                <a:sym typeface="Inter Tight"/>
              </a:rPr>
              <a:t>CREDITS:</a:t>
            </a:r>
            <a:r>
              <a:rPr lang="en" sz="1000">
                <a:solidFill>
                  <a:schemeClr val="dk1"/>
                </a:solidFill>
                <a:latin typeface="Inter Tight"/>
                <a:ea typeface="Inter Tight"/>
                <a:cs typeface="Inter Tight"/>
                <a:sym typeface="Inter Tight"/>
              </a:rPr>
              <a:t> This presentation template was created by </a:t>
            </a:r>
            <a:r>
              <a:rPr b="1" lang="en" sz="1000" u="sng">
                <a:solidFill>
                  <a:schemeClr val="hlink"/>
                </a:solidFill>
                <a:latin typeface="Lora"/>
                <a:ea typeface="Lora"/>
                <a:cs typeface="Lora"/>
                <a:sym typeface="Lora"/>
                <a:hlinkClick r:id="rId4"/>
              </a:rPr>
              <a:t>Slidesgo</a:t>
            </a:r>
            <a:r>
              <a:rPr lang="en" sz="1000">
                <a:solidFill>
                  <a:schemeClr val="dk1"/>
                </a:solidFill>
                <a:latin typeface="Inter Tight"/>
                <a:ea typeface="Inter Tight"/>
                <a:cs typeface="Inter Tight"/>
                <a:sym typeface="Inter Tight"/>
              </a:rPr>
              <a:t>, and includes icons, infographics &amp; images by </a:t>
            </a:r>
            <a:r>
              <a:rPr b="1" lang="en" sz="1000" u="sng">
                <a:solidFill>
                  <a:schemeClr val="hlink"/>
                </a:solidFill>
                <a:latin typeface="Lora"/>
                <a:ea typeface="Lora"/>
                <a:cs typeface="Lora"/>
                <a:sym typeface="Lora"/>
                <a:hlinkClick r:id="rId5"/>
              </a:rPr>
              <a:t>Freepik</a:t>
            </a:r>
            <a:r>
              <a:rPr lang="en" sz="1000" u="sng">
                <a:solidFill>
                  <a:schemeClr val="hlink"/>
                </a:solidFill>
                <a:latin typeface="Lora"/>
                <a:ea typeface="Lora"/>
                <a:cs typeface="Lora"/>
                <a:sym typeface="Lora"/>
                <a:hlinkClick r:id="rId6"/>
              </a:rPr>
              <a:t> </a:t>
            </a:r>
            <a:endParaRPr b="1" sz="1000" u="sng">
              <a:solidFill>
                <a:schemeClr val="dk1"/>
              </a:solidFill>
              <a:latin typeface="Lora"/>
              <a:ea typeface="Lora"/>
              <a:cs typeface="Lora"/>
              <a:sym typeface="Lora"/>
            </a:endParaRPr>
          </a:p>
        </p:txBody>
      </p:sp>
      <p:sp>
        <p:nvSpPr>
          <p:cNvPr id="582" name="Google Shape;582;p98"/>
          <p:cNvSpPr txBox="1"/>
          <p:nvPr>
            <p:ph type="title"/>
          </p:nvPr>
        </p:nvSpPr>
        <p:spPr>
          <a:xfrm>
            <a:off x="1314450" y="1746750"/>
            <a:ext cx="4343400" cy="7620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4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583" name="Google Shape;583;p98"/>
          <p:cNvSpPr txBox="1"/>
          <p:nvPr>
            <p:ph idx="1" type="subTitle"/>
          </p:nvPr>
        </p:nvSpPr>
        <p:spPr>
          <a:xfrm>
            <a:off x="1314450" y="2634750"/>
            <a:ext cx="43434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84" name="Shape 584"/>
        <p:cNvGrpSpPr/>
        <p:nvPr/>
      </p:nvGrpSpPr>
      <p:grpSpPr>
        <a:xfrm>
          <a:off x="0" y="0"/>
          <a:ext cx="0" cy="0"/>
          <a:chOff x="0" y="0"/>
          <a:chExt cx="0" cy="0"/>
        </a:xfrm>
      </p:grpSpPr>
      <p:grpSp>
        <p:nvGrpSpPr>
          <p:cNvPr id="585" name="Google Shape;585;p99"/>
          <p:cNvGrpSpPr/>
          <p:nvPr/>
        </p:nvGrpSpPr>
        <p:grpSpPr>
          <a:xfrm>
            <a:off x="0" y="0"/>
            <a:ext cx="12012466" cy="5156033"/>
            <a:chOff x="0" y="0"/>
            <a:chExt cx="12012466" cy="5156033"/>
          </a:xfrm>
        </p:grpSpPr>
        <p:pic>
          <p:nvPicPr>
            <p:cNvPr id="586" name="Google Shape;586;p99" title="05.jpg"/>
            <p:cNvPicPr preferRelativeResize="0"/>
            <p:nvPr/>
          </p:nvPicPr>
          <p:blipFill rotWithShape="1">
            <a:blip r:embed="rId2">
              <a:alphaModFix amt="80000"/>
            </a:blip>
            <a:srcRect b="24998" l="0" r="0" t="0"/>
            <a:stretch/>
          </p:blipFill>
          <p:spPr>
            <a:xfrm>
              <a:off x="0" y="12533"/>
              <a:ext cx="9144000" cy="5143500"/>
            </a:xfrm>
            <a:prstGeom prst="rect">
              <a:avLst/>
            </a:prstGeom>
            <a:noFill/>
            <a:ln>
              <a:noFill/>
            </a:ln>
          </p:spPr>
        </p:pic>
        <p:pic>
          <p:nvPicPr>
            <p:cNvPr id="587" name="Google Shape;587;p99" title="03.1.jpg"/>
            <p:cNvPicPr preferRelativeResize="0"/>
            <p:nvPr/>
          </p:nvPicPr>
          <p:blipFill rotWithShape="1">
            <a:blip r:embed="rId3">
              <a:alphaModFix/>
            </a:blip>
            <a:srcRect b="1206" l="0" r="0" t="31751"/>
            <a:stretch/>
          </p:blipFill>
          <p:spPr>
            <a:xfrm rot="10800000">
              <a:off x="6768766" y="0"/>
              <a:ext cx="5243700" cy="5143500"/>
            </a:xfrm>
            <a:prstGeom prst="parallelogram">
              <a:avLst>
                <a:gd fmla="val 41520" name="adj"/>
              </a:avLst>
            </a:prstGeom>
            <a:noFill/>
            <a:ln>
              <a:noFill/>
            </a:ln>
          </p:spPr>
        </p:pic>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88" name="Shape 588"/>
        <p:cNvGrpSpPr/>
        <p:nvPr/>
      </p:nvGrpSpPr>
      <p:grpSpPr>
        <a:xfrm>
          <a:off x="0" y="0"/>
          <a:ext cx="0" cy="0"/>
          <a:chOff x="0" y="0"/>
          <a:chExt cx="0" cy="0"/>
        </a:xfrm>
      </p:grpSpPr>
      <p:pic>
        <p:nvPicPr>
          <p:cNvPr id="589" name="Google Shape;589;p100" title="04.jpg"/>
          <p:cNvPicPr preferRelativeResize="0"/>
          <p:nvPr/>
        </p:nvPicPr>
        <p:blipFill rotWithShape="1">
          <a:blip r:embed="rId2">
            <a:alphaModFix amt="80000"/>
          </a:blip>
          <a:srcRect b="11924" l="0" r="0" t="5777"/>
          <a:stretch/>
        </p:blipFill>
        <p:spPr>
          <a:xfrm>
            <a:off x="0" y="0"/>
            <a:ext cx="9144000" cy="51435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6.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11" Type="http://schemas.openxmlformats.org/officeDocument/2006/relationships/slideLayout" Target="../slideLayouts/slideLayout43.xml"/><Relationship Id="rId22" Type="http://schemas.openxmlformats.org/officeDocument/2006/relationships/theme" Target="../theme/theme4.xml"/><Relationship Id="rId10" Type="http://schemas.openxmlformats.org/officeDocument/2006/relationships/slideLayout" Target="../slideLayouts/slideLayout42.xml"/><Relationship Id="rId21" Type="http://schemas.openxmlformats.org/officeDocument/2006/relationships/slideLayout" Target="../slideLayouts/slideLayout53.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11" Type="http://schemas.openxmlformats.org/officeDocument/2006/relationships/slideLayout" Target="../slideLayouts/slideLayout64.xml"/><Relationship Id="rId22" Type="http://schemas.openxmlformats.org/officeDocument/2006/relationships/theme" Target="../theme/theme2.xml"/><Relationship Id="rId10" Type="http://schemas.openxmlformats.org/officeDocument/2006/relationships/slideLayout" Target="../slideLayouts/slideLayout63.xml"/><Relationship Id="rId21" Type="http://schemas.openxmlformats.org/officeDocument/2006/relationships/slideLayout" Target="../slideLayouts/slideLayout74.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5" Type="http://schemas.openxmlformats.org/officeDocument/2006/relationships/slideLayout" Target="../slideLayouts/slideLayout58.xml"/><Relationship Id="rId19" Type="http://schemas.openxmlformats.org/officeDocument/2006/relationships/slideLayout" Target="../slideLayouts/slideLayout72.xml"/><Relationship Id="rId6" Type="http://schemas.openxmlformats.org/officeDocument/2006/relationships/slideLayout" Target="../slideLayouts/slideLayout59.xml"/><Relationship Id="rId18" Type="http://schemas.openxmlformats.org/officeDocument/2006/relationships/slideLayout" Target="../slideLayouts/slideLayout71.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4.xml"/><Relationship Id="rId11" Type="http://schemas.openxmlformats.org/officeDocument/2006/relationships/slideLayout" Target="../slideLayouts/slideLayout85.xml"/><Relationship Id="rId22" Type="http://schemas.openxmlformats.org/officeDocument/2006/relationships/theme" Target="../theme/theme1.xml"/><Relationship Id="rId10" Type="http://schemas.openxmlformats.org/officeDocument/2006/relationships/slideLayout" Target="../slideLayouts/slideLayout84.xml"/><Relationship Id="rId21" Type="http://schemas.openxmlformats.org/officeDocument/2006/relationships/slideLayout" Target="../slideLayouts/slideLayout95.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5" Type="http://schemas.openxmlformats.org/officeDocument/2006/relationships/slideLayout" Target="../slideLayouts/slideLayout89.xml"/><Relationship Id="rId14" Type="http://schemas.openxmlformats.org/officeDocument/2006/relationships/slideLayout" Target="../slideLayouts/slideLayout88.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5" Type="http://schemas.openxmlformats.org/officeDocument/2006/relationships/slideLayout" Target="../slideLayouts/slideLayout79.xml"/><Relationship Id="rId19" Type="http://schemas.openxmlformats.org/officeDocument/2006/relationships/slideLayout" Target="../slideLayouts/slideLayout93.xml"/><Relationship Id="rId6" Type="http://schemas.openxmlformats.org/officeDocument/2006/relationships/slideLayout" Target="../slideLayouts/slideLayout80.xml"/><Relationship Id="rId18" Type="http://schemas.openxmlformats.org/officeDocument/2006/relationships/slideLayout" Target="../slideLayouts/slideLayout92.xml"/><Relationship Id="rId7" Type="http://schemas.openxmlformats.org/officeDocument/2006/relationships/slideLayout" Target="../slideLayouts/slideLayout81.xml"/><Relationship Id="rId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228600"/>
            <a:ext cx="868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1pPr>
            <a:lvl2pPr lvl="1">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2pPr>
            <a:lvl3pPr lvl="2">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3pPr>
            <a:lvl4pPr lvl="3">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4pPr>
            <a:lvl5pPr lvl="4">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5pPr>
            <a:lvl6pPr lvl="5">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6pPr>
            <a:lvl7pPr lvl="6">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7pPr>
            <a:lvl8pPr lvl="7">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8pPr>
            <a:lvl9pPr lvl="8">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indent="-304800" lvl="1" marL="9144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indent="-304800" lvl="2" marL="13716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indent="-304800" lvl="3" marL="1828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indent="-304800" lvl="4" marL="22860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indent="-304800" lvl="5" marL="27432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indent="-304800" lvl="6" marL="32004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indent="-304800" lvl="7" marL="36576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indent="-304800" lvl="8" marL="411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5" name="Shape 185"/>
        <p:cNvGrpSpPr/>
        <p:nvPr/>
      </p:nvGrpSpPr>
      <p:grpSpPr>
        <a:xfrm>
          <a:off x="0" y="0"/>
          <a:ext cx="0" cy="0"/>
          <a:chOff x="0" y="0"/>
          <a:chExt cx="0" cy="0"/>
        </a:xfrm>
      </p:grpSpPr>
      <p:sp>
        <p:nvSpPr>
          <p:cNvPr id="186" name="Google Shape;186;p35"/>
          <p:cNvSpPr txBox="1"/>
          <p:nvPr>
            <p:ph type="title"/>
          </p:nvPr>
        </p:nvSpPr>
        <p:spPr>
          <a:xfrm>
            <a:off x="228600" y="228600"/>
            <a:ext cx="868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1pPr>
            <a:lvl2pPr lvl="1">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2pPr>
            <a:lvl3pPr lvl="2">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3pPr>
            <a:lvl4pPr lvl="3">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4pPr>
            <a:lvl5pPr lvl="4">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5pPr>
            <a:lvl6pPr lvl="5">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6pPr>
            <a:lvl7pPr lvl="6">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7pPr>
            <a:lvl8pPr lvl="7">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8pPr>
            <a:lvl9pPr lvl="8">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9pPr>
          </a:lstStyle>
          <a:p/>
        </p:txBody>
      </p:sp>
      <p:sp>
        <p:nvSpPr>
          <p:cNvPr id="187" name="Google Shape;187;p3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indent="-304800" lvl="1" marL="9144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indent="-304800" lvl="2" marL="13716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indent="-304800" lvl="3" marL="1828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indent="-304800" lvl="4" marL="22860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indent="-304800" lvl="5" marL="27432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indent="-304800" lvl="6" marL="32004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indent="-304800" lvl="7" marL="36576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indent="-304800" lvl="8" marL="411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20" name="Shape 320"/>
        <p:cNvGrpSpPr/>
        <p:nvPr/>
      </p:nvGrpSpPr>
      <p:grpSpPr>
        <a:xfrm>
          <a:off x="0" y="0"/>
          <a:ext cx="0" cy="0"/>
          <a:chOff x="0" y="0"/>
          <a:chExt cx="0" cy="0"/>
        </a:xfrm>
      </p:grpSpPr>
      <p:sp>
        <p:nvSpPr>
          <p:cNvPr id="321" name="Google Shape;321;p57"/>
          <p:cNvSpPr txBox="1"/>
          <p:nvPr>
            <p:ph type="title"/>
          </p:nvPr>
        </p:nvSpPr>
        <p:spPr>
          <a:xfrm>
            <a:off x="228600" y="228600"/>
            <a:ext cx="868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1pPr>
            <a:lvl2pPr lvl="1">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2pPr>
            <a:lvl3pPr lvl="2">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3pPr>
            <a:lvl4pPr lvl="3">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4pPr>
            <a:lvl5pPr lvl="4">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5pPr>
            <a:lvl6pPr lvl="5">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6pPr>
            <a:lvl7pPr lvl="6">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7pPr>
            <a:lvl8pPr lvl="7">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8pPr>
            <a:lvl9pPr lvl="8">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9pPr>
          </a:lstStyle>
          <a:p/>
        </p:txBody>
      </p:sp>
      <p:sp>
        <p:nvSpPr>
          <p:cNvPr id="322" name="Google Shape;322;p5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indent="-304800" lvl="1" marL="9144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indent="-304800" lvl="2" marL="13716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indent="-304800" lvl="3" marL="1828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indent="-304800" lvl="4" marL="22860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indent="-304800" lvl="5" marL="27432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indent="-304800" lvl="6" marL="32004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indent="-304800" lvl="7" marL="36576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indent="-304800" lvl="8" marL="411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55" name="Shape 455"/>
        <p:cNvGrpSpPr/>
        <p:nvPr/>
      </p:nvGrpSpPr>
      <p:grpSpPr>
        <a:xfrm>
          <a:off x="0" y="0"/>
          <a:ext cx="0" cy="0"/>
          <a:chOff x="0" y="0"/>
          <a:chExt cx="0" cy="0"/>
        </a:xfrm>
      </p:grpSpPr>
      <p:sp>
        <p:nvSpPr>
          <p:cNvPr id="456" name="Google Shape;456;p79"/>
          <p:cNvSpPr txBox="1"/>
          <p:nvPr>
            <p:ph type="title"/>
          </p:nvPr>
        </p:nvSpPr>
        <p:spPr>
          <a:xfrm>
            <a:off x="228600" y="228600"/>
            <a:ext cx="868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1pPr>
            <a:lvl2pPr lvl="1">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2pPr>
            <a:lvl3pPr lvl="2">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3pPr>
            <a:lvl4pPr lvl="3">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4pPr>
            <a:lvl5pPr lvl="4">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5pPr>
            <a:lvl6pPr lvl="5">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6pPr>
            <a:lvl7pPr lvl="6">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7pPr>
            <a:lvl8pPr lvl="7">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8pPr>
            <a:lvl9pPr lvl="8">
              <a:spcBef>
                <a:spcPts val="0"/>
              </a:spcBef>
              <a:spcAft>
                <a:spcPts val="0"/>
              </a:spcAft>
              <a:buClr>
                <a:schemeClr val="dk1"/>
              </a:buClr>
              <a:buSzPts val="2500"/>
              <a:buFont typeface="Inter Tight Light"/>
              <a:buNone/>
              <a:defRPr sz="2500">
                <a:solidFill>
                  <a:schemeClr val="dk1"/>
                </a:solidFill>
                <a:latin typeface="Inter Tight Light"/>
                <a:ea typeface="Inter Tight Light"/>
                <a:cs typeface="Inter Tight Light"/>
                <a:sym typeface="Inter Tight Light"/>
              </a:defRPr>
            </a:lvl9pPr>
          </a:lstStyle>
          <a:p/>
        </p:txBody>
      </p:sp>
      <p:sp>
        <p:nvSpPr>
          <p:cNvPr id="457" name="Google Shape;457;p7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indent="-304800" lvl="1" marL="9144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indent="-304800" lvl="2" marL="13716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indent="-304800" lvl="3" marL="1828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indent="-304800" lvl="4" marL="22860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indent="-304800" lvl="5" marL="27432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indent="-304800" lvl="6" marL="32004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indent="-304800" lvl="7" marL="36576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indent="-304800" lvl="8" marL="411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6.png"/><Relationship Id="rId8"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1"/>
          <p:cNvSpPr txBox="1"/>
          <p:nvPr>
            <p:ph type="ctrTitle"/>
          </p:nvPr>
        </p:nvSpPr>
        <p:spPr>
          <a:xfrm>
            <a:off x="1255625" y="1480325"/>
            <a:ext cx="7234500" cy="7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Amazon Customer Review Analysis</a:t>
            </a:r>
            <a:endParaRPr i="1">
              <a:latin typeface="Roboto"/>
              <a:ea typeface="Roboto"/>
              <a:cs typeface="Roboto"/>
              <a:sym typeface="Roboto"/>
            </a:endParaRPr>
          </a:p>
        </p:txBody>
      </p:sp>
      <p:sp>
        <p:nvSpPr>
          <p:cNvPr id="595" name="Google Shape;595;p101"/>
          <p:cNvSpPr txBox="1"/>
          <p:nvPr>
            <p:ph idx="1" type="subTitle"/>
          </p:nvPr>
        </p:nvSpPr>
        <p:spPr>
          <a:xfrm>
            <a:off x="1279175" y="2259775"/>
            <a:ext cx="7187400" cy="38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Kapilan Ramasamy, Ming-Hua Tsai, Yash Mukesh Kothari, Hyun Sung Park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6" name="Google Shape;596;p101"/>
          <p:cNvSpPr/>
          <p:nvPr/>
        </p:nvSpPr>
        <p:spPr>
          <a:xfrm>
            <a:off x="9144000" y="-486300"/>
            <a:ext cx="2927700" cy="6116100"/>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597" name="Google Shape;597;p101"/>
          <p:cNvSpPr txBox="1"/>
          <p:nvPr>
            <p:ph idx="1" type="subTitle"/>
          </p:nvPr>
        </p:nvSpPr>
        <p:spPr>
          <a:xfrm flipH="1" rot="-5400000">
            <a:off x="-207079" y="4161475"/>
            <a:ext cx="1170300" cy="35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dk2"/>
                </a:solidFill>
                <a:latin typeface="Lora"/>
                <a:ea typeface="Lora"/>
                <a:cs typeface="Lora"/>
                <a:sym typeface="Lora"/>
              </a:rPr>
              <a:t>Big Data Analytics for Business</a:t>
            </a:r>
            <a:endParaRPr b="1" sz="800">
              <a:solidFill>
                <a:schemeClr val="dk2"/>
              </a:solidFill>
              <a:latin typeface="Lora"/>
              <a:ea typeface="Lora"/>
              <a:cs typeface="Lora"/>
              <a:sym typeface="Lora"/>
            </a:endParaRPr>
          </a:p>
          <a:p>
            <a:pPr indent="0" lvl="0" marL="0" rtl="0" algn="l">
              <a:spcBef>
                <a:spcPts val="0"/>
              </a:spcBef>
              <a:spcAft>
                <a:spcPts val="0"/>
              </a:spcAft>
              <a:buNone/>
            </a:pPr>
            <a:r>
              <a:t/>
            </a:r>
            <a:endParaRPr b="1" sz="800">
              <a:solidFill>
                <a:schemeClr val="dk2"/>
              </a:solidFill>
              <a:latin typeface="Lora"/>
              <a:ea typeface="Lora"/>
              <a:cs typeface="Lora"/>
              <a:sym typeface="Lora"/>
            </a:endParaRPr>
          </a:p>
        </p:txBody>
      </p:sp>
      <p:sp>
        <p:nvSpPr>
          <p:cNvPr id="598" name="Google Shape;598;p101"/>
          <p:cNvSpPr txBox="1"/>
          <p:nvPr>
            <p:ph idx="1" type="subTitle"/>
          </p:nvPr>
        </p:nvSpPr>
        <p:spPr>
          <a:xfrm flipH="1" rot="-5400000">
            <a:off x="-205129" y="636163"/>
            <a:ext cx="1166400" cy="359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b="1" lang="en" sz="800">
                <a:solidFill>
                  <a:schemeClr val="dk2"/>
                </a:solidFill>
                <a:latin typeface="Lora"/>
                <a:ea typeface="Lora"/>
                <a:cs typeface="Lora"/>
                <a:sym typeface="Lora"/>
              </a:rPr>
              <a:t>Team 5 </a:t>
            </a:r>
            <a:endParaRPr b="1" sz="800">
              <a:solidFill>
                <a:schemeClr val="dk2"/>
              </a:solidFill>
              <a:latin typeface="Lora"/>
              <a:ea typeface="Lora"/>
              <a:cs typeface="Lora"/>
              <a:sym typeface="Lora"/>
            </a:endParaRPr>
          </a:p>
          <a:p>
            <a:pPr indent="0" lvl="0" marL="0" rtl="0" algn="r">
              <a:spcBef>
                <a:spcPts val="0"/>
              </a:spcBef>
              <a:spcAft>
                <a:spcPts val="0"/>
              </a:spcAft>
              <a:buNone/>
            </a:pPr>
            <a:r>
              <a:t/>
            </a:r>
            <a:endParaRPr b="1" sz="800">
              <a:solidFill>
                <a:schemeClr val="dk2"/>
              </a:solidFill>
              <a:latin typeface="Lora"/>
              <a:ea typeface="Lora"/>
              <a:cs typeface="Lora"/>
              <a:sym typeface="Lora"/>
            </a:endParaRPr>
          </a:p>
        </p:txBody>
      </p:sp>
      <p:sp>
        <p:nvSpPr>
          <p:cNvPr id="599" name="Google Shape;599;p101"/>
          <p:cNvSpPr txBox="1"/>
          <p:nvPr/>
        </p:nvSpPr>
        <p:spPr>
          <a:xfrm>
            <a:off x="1279175" y="2328325"/>
            <a:ext cx="2927700" cy="246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latin typeface="Inter Tight"/>
              <a:ea typeface="Inter Tight"/>
              <a:cs typeface="Inter Tight"/>
              <a:sym typeface="Inter T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10"/>
          <p:cNvSpPr txBox="1"/>
          <p:nvPr>
            <p:ph type="title"/>
          </p:nvPr>
        </p:nvSpPr>
        <p:spPr>
          <a:xfrm>
            <a:off x="228600" y="228600"/>
            <a:ext cx="8686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Let’s dig into product categories</a:t>
            </a:r>
            <a:r>
              <a:rPr b="1" lang="en" sz="2800">
                <a:latin typeface="Inter Tight"/>
                <a:ea typeface="Inter Tight"/>
                <a:cs typeface="Inter Tight"/>
                <a:sym typeface="Inter Tight"/>
              </a:rPr>
              <a:t>: </a:t>
            </a:r>
            <a:br>
              <a:rPr b="1" lang="en" sz="2800">
                <a:latin typeface="Inter Tight"/>
                <a:ea typeface="Inter Tight"/>
                <a:cs typeface="Inter Tight"/>
                <a:sym typeface="Inter Tight"/>
              </a:rPr>
            </a:br>
            <a:r>
              <a:rPr lang="en" sz="2000">
                <a:solidFill>
                  <a:srgbClr val="F6B26B"/>
                </a:solidFill>
              </a:rPr>
              <a:t>Which product categories perform best when accounting for popularity and reliability?</a:t>
            </a:r>
            <a:endParaRPr sz="2000">
              <a:solidFill>
                <a:srgbClr val="F6B26B"/>
              </a:solidFill>
            </a:endParaRPr>
          </a:p>
        </p:txBody>
      </p:sp>
      <p:pic>
        <p:nvPicPr>
          <p:cNvPr id="730" name="Google Shape;730;p110"/>
          <p:cNvPicPr preferRelativeResize="0"/>
          <p:nvPr/>
        </p:nvPicPr>
        <p:blipFill>
          <a:blip r:embed="rId3">
            <a:alphaModFix/>
          </a:blip>
          <a:stretch>
            <a:fillRect/>
          </a:stretch>
        </p:blipFill>
        <p:spPr>
          <a:xfrm>
            <a:off x="228600" y="1758375"/>
            <a:ext cx="5030625" cy="2672351"/>
          </a:xfrm>
          <a:prstGeom prst="rect">
            <a:avLst/>
          </a:prstGeom>
          <a:noFill/>
          <a:ln>
            <a:noFill/>
          </a:ln>
        </p:spPr>
      </p:pic>
      <p:sp>
        <p:nvSpPr>
          <p:cNvPr id="731" name="Google Shape;731;p110"/>
          <p:cNvSpPr txBox="1"/>
          <p:nvPr>
            <p:ph idx="4294967295" type="body"/>
          </p:nvPr>
        </p:nvSpPr>
        <p:spPr>
          <a:xfrm>
            <a:off x="5650700" y="1488000"/>
            <a:ext cx="2950800" cy="31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High Avg. Ratings</a:t>
            </a:r>
            <a:endParaRPr/>
          </a:p>
          <a:p>
            <a:pPr indent="0" lvl="0" marL="0" rtl="0" algn="l">
              <a:spcBef>
                <a:spcPts val="0"/>
              </a:spcBef>
              <a:spcAft>
                <a:spcPts val="0"/>
              </a:spcAft>
              <a:buNone/>
            </a:pPr>
            <a:r>
              <a:rPr lang="en"/>
              <a:t>  : Baby Products, Office Products, and </a:t>
            </a:r>
            <a:br>
              <a:rPr lang="en"/>
            </a:br>
            <a:r>
              <a:rPr lang="en"/>
              <a:t>    Grocery &amp; Gourmet Food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Low Avg. Ratings</a:t>
            </a:r>
            <a:br>
              <a:rPr lang="en"/>
            </a:br>
            <a:r>
              <a:rPr lang="en"/>
              <a:t>  : Beauty, Health &amp; Personal Care, and</a:t>
            </a:r>
            <a:br>
              <a:rPr lang="en"/>
            </a:br>
            <a:r>
              <a:rPr lang="en"/>
              <a:t>    Cell Phones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Ratings tend to be higher on simple, functional product categories where items don’t need much differentiation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Ratings tend to be lower on products where customers expect more personalized products and have diverse preferences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1"/>
          <p:cNvSpPr txBox="1"/>
          <p:nvPr>
            <p:ph idx="4294967295" type="title"/>
          </p:nvPr>
        </p:nvSpPr>
        <p:spPr>
          <a:xfrm>
            <a:off x="228600" y="228600"/>
            <a:ext cx="5772300" cy="17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How long should a product post stay up to maximize rating</a:t>
            </a:r>
            <a:r>
              <a:rPr lang="en" sz="2400"/>
              <a:t>?</a:t>
            </a:r>
            <a:endParaRPr b="1" sz="2800">
              <a:latin typeface="Inter Tight"/>
              <a:ea typeface="Inter Tight"/>
              <a:cs typeface="Inter Tight"/>
              <a:sym typeface="Inter T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7" name="Google Shape;737;p111"/>
          <p:cNvSpPr txBox="1"/>
          <p:nvPr>
            <p:ph idx="4294967295" type="body"/>
          </p:nvPr>
        </p:nvSpPr>
        <p:spPr>
          <a:xfrm>
            <a:off x="6000900" y="1133613"/>
            <a:ext cx="3059700" cy="378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Ratings often dip slightly during the growth stage before stabilizing or rising in maturity.</a:t>
            </a:r>
            <a:br>
              <a:rPr lang="en"/>
            </a:br>
            <a:r>
              <a:rPr lang="en"/>
              <a:t>: Increased competition / More critical early reviews in early stage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Mature and late-stage products consistently score higher in certain categories.</a:t>
            </a:r>
            <a:endParaRPr/>
          </a:p>
          <a:p>
            <a:pPr indent="0" lvl="0" marL="0" rtl="0" algn="l">
              <a:spcBef>
                <a:spcPts val="0"/>
              </a:spcBef>
              <a:spcAft>
                <a:spcPts val="0"/>
              </a:spcAft>
              <a:buNone/>
            </a:pPr>
            <a:r>
              <a:rPr lang="en"/>
              <a:t>: Long-term trust / Refined product lines / Stability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Underperforming categories in early stages often catch up later, suggesting room for optimization.</a:t>
            </a:r>
            <a:endParaRPr/>
          </a:p>
          <a:p>
            <a:pPr indent="0" lvl="0" marL="0" rtl="0" algn="l">
              <a:spcBef>
                <a:spcPts val="0"/>
              </a:spcBef>
              <a:spcAft>
                <a:spcPts val="0"/>
              </a:spcAft>
              <a:buNone/>
            </a:pPr>
            <a:r>
              <a:rPr lang="en"/>
              <a:t>: Improve early-stage performance (better descriptions, pricing, and review strategy)</a:t>
            </a:r>
            <a:endParaRPr/>
          </a:p>
        </p:txBody>
      </p:sp>
      <p:pic>
        <p:nvPicPr>
          <p:cNvPr id="738" name="Google Shape;738;p111" title="Screenshot 2025-12-06 at 1.11.01 PM.png"/>
          <p:cNvPicPr preferRelativeResize="0"/>
          <p:nvPr/>
        </p:nvPicPr>
        <p:blipFill>
          <a:blip r:embed="rId3">
            <a:alphaModFix/>
          </a:blip>
          <a:stretch>
            <a:fillRect/>
          </a:stretch>
        </p:blipFill>
        <p:spPr>
          <a:xfrm>
            <a:off x="268300" y="1299800"/>
            <a:ext cx="5573700" cy="344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2"/>
          <p:cNvSpPr txBox="1"/>
          <p:nvPr>
            <p:ph idx="4" type="title"/>
          </p:nvPr>
        </p:nvSpPr>
        <p:spPr>
          <a:xfrm>
            <a:off x="228600" y="228600"/>
            <a:ext cx="780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Product life cycle: </a:t>
            </a:r>
            <a:br>
              <a:rPr b="1" lang="en" sz="2800">
                <a:latin typeface="Inter Tight"/>
                <a:ea typeface="Inter Tight"/>
                <a:cs typeface="Inter Tight"/>
                <a:sym typeface="Inter Tight"/>
              </a:rPr>
            </a:br>
            <a:r>
              <a:rPr b="1" lang="en" sz="2000">
                <a:solidFill>
                  <a:srgbClr val="F6B26B"/>
                </a:solidFill>
                <a:latin typeface="Inter Tight"/>
                <a:ea typeface="Inter Tight"/>
                <a:cs typeface="Inter Tight"/>
                <a:sym typeface="Inter Tight"/>
              </a:rPr>
              <a:t>Is my product overpriced or underpriced compared to similar items in the same category?</a:t>
            </a:r>
            <a:endParaRPr b="1" sz="2000">
              <a:solidFill>
                <a:srgbClr val="F6B26B"/>
              </a:solidFill>
              <a:latin typeface="Inter Tight"/>
              <a:ea typeface="Inter Tight"/>
              <a:cs typeface="Inter Tight"/>
              <a:sym typeface="Inter Tight"/>
            </a:endParaRPr>
          </a:p>
          <a:p>
            <a:pPr indent="0" lvl="0" marL="0" rtl="0" algn="l">
              <a:spcBef>
                <a:spcPts val="0"/>
              </a:spcBef>
              <a:spcAft>
                <a:spcPts val="0"/>
              </a:spcAft>
              <a:buNone/>
            </a:pPr>
            <a:r>
              <a:t/>
            </a:r>
            <a:endParaRPr b="1" sz="2000">
              <a:solidFill>
                <a:srgbClr val="F6B26B"/>
              </a:solidFill>
              <a:latin typeface="Inter Tight"/>
              <a:ea typeface="Inter Tight"/>
              <a:cs typeface="Inter Tight"/>
              <a:sym typeface="Inter Tight"/>
            </a:endParaRPr>
          </a:p>
          <a:p>
            <a:pPr indent="0" lvl="0" marL="0" rtl="0" algn="l">
              <a:spcBef>
                <a:spcPts val="0"/>
              </a:spcBef>
              <a:spcAft>
                <a:spcPts val="0"/>
              </a:spcAft>
              <a:buNone/>
            </a:pPr>
            <a:r>
              <a:t/>
            </a:r>
            <a:endParaRPr b="1" sz="2000">
              <a:solidFill>
                <a:srgbClr val="F6B26B"/>
              </a:solidFill>
              <a:latin typeface="Inter Tight"/>
              <a:ea typeface="Inter Tight"/>
              <a:cs typeface="Inter Tight"/>
              <a:sym typeface="Inter Tight"/>
            </a:endParaRPr>
          </a:p>
        </p:txBody>
      </p:sp>
      <p:sp>
        <p:nvSpPr>
          <p:cNvPr id="744" name="Google Shape;744;p112"/>
          <p:cNvSpPr txBox="1"/>
          <p:nvPr>
            <p:ph idx="4294967295" type="body"/>
          </p:nvPr>
        </p:nvSpPr>
        <p:spPr>
          <a:xfrm>
            <a:off x="5393025" y="1610375"/>
            <a:ext cx="3590400" cy="31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Most categories see rating improvement as products mature</a:t>
            </a:r>
            <a:endParaRPr/>
          </a:p>
          <a:p>
            <a:pPr indent="0" lvl="0" marL="0" rtl="0" algn="l">
              <a:spcBef>
                <a:spcPts val="0"/>
              </a:spcBef>
              <a:spcAft>
                <a:spcPts val="0"/>
              </a:spcAft>
              <a:buNone/>
            </a:pPr>
            <a:r>
              <a:rPr lang="en"/>
              <a:t>: customer trust builds over time, highlighting the value of sustained quality and optimized listings.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Early-stage products with lower ratings may be suffering from unclear descriptions, insufficient reviews, or unmet expectations</a:t>
            </a:r>
            <a:endParaRPr/>
          </a:p>
          <a:p>
            <a:pPr indent="0" lvl="0" marL="0" rtl="0" algn="l">
              <a:spcBef>
                <a:spcPts val="0"/>
              </a:spcBef>
              <a:spcAft>
                <a:spcPts val="0"/>
              </a:spcAft>
              <a:buNone/>
            </a:pPr>
            <a:r>
              <a:rPr lang="en"/>
              <a:t>: Improving these signals early can accelerate sales growth and competitive positioning.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Mature-stage leaders show stable high ratings thus indicating strong long-term product–market fit</a:t>
            </a:r>
            <a:endParaRPr/>
          </a:p>
          <a:p>
            <a:pPr indent="0" lvl="0" marL="0" rtl="0" algn="l">
              <a:spcBef>
                <a:spcPts val="0"/>
              </a:spcBef>
              <a:spcAft>
                <a:spcPts val="0"/>
              </a:spcAft>
              <a:buNone/>
            </a:pPr>
            <a:r>
              <a:rPr lang="en"/>
              <a:t> : A benchmark for what “healthy lifecycle performance” looks like.</a:t>
            </a:r>
            <a:endParaRPr/>
          </a:p>
        </p:txBody>
      </p:sp>
      <p:pic>
        <p:nvPicPr>
          <p:cNvPr id="745" name="Google Shape;745;p112" title="Screenshot 2025-12-06 at 1.11.12 PM.png"/>
          <p:cNvPicPr preferRelativeResize="0"/>
          <p:nvPr/>
        </p:nvPicPr>
        <p:blipFill>
          <a:blip r:embed="rId3">
            <a:alphaModFix/>
          </a:blip>
          <a:stretch>
            <a:fillRect/>
          </a:stretch>
        </p:blipFill>
        <p:spPr>
          <a:xfrm>
            <a:off x="228600" y="1670225"/>
            <a:ext cx="4995550" cy="304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3"/>
          <p:cNvSpPr txBox="1"/>
          <p:nvPr>
            <p:ph idx="1" type="subTitle"/>
          </p:nvPr>
        </p:nvSpPr>
        <p:spPr>
          <a:xfrm>
            <a:off x="5619600" y="1226212"/>
            <a:ext cx="3255300" cy="30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Ratings generally improve as products move from early → mature stages, suggesting that customer trust and product-market fit strengthen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Some categories start weaker in early stages, indicating higher sensitivity to product quality, listing clarity, and early reviews key areas sellers can improve to accelerate growth.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Mature-stage consistency across most categories shows that sustained quality and optimized pricing lead to stable, strong product performance, giving sellers a blueprint for long-term success.</a:t>
            </a:r>
            <a:endParaRPr/>
          </a:p>
        </p:txBody>
      </p:sp>
      <p:sp>
        <p:nvSpPr>
          <p:cNvPr id="751" name="Google Shape;751;p113"/>
          <p:cNvSpPr txBox="1"/>
          <p:nvPr>
            <p:ph type="title"/>
          </p:nvPr>
        </p:nvSpPr>
        <p:spPr>
          <a:xfrm>
            <a:off x="228600" y="228600"/>
            <a:ext cx="8686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Product life cycle</a:t>
            </a:r>
            <a:endParaRPr b="1" sz="2800">
              <a:latin typeface="Inter Tight"/>
              <a:ea typeface="Inter Tight"/>
              <a:cs typeface="Inter Tight"/>
              <a:sym typeface="Inter T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52" name="Google Shape;752;p113"/>
          <p:cNvPicPr preferRelativeResize="0"/>
          <p:nvPr/>
        </p:nvPicPr>
        <p:blipFill>
          <a:blip r:embed="rId3">
            <a:alphaModFix/>
          </a:blip>
          <a:stretch>
            <a:fillRect/>
          </a:stretch>
        </p:blipFill>
        <p:spPr>
          <a:xfrm>
            <a:off x="176000" y="1523150"/>
            <a:ext cx="4640151" cy="2464925"/>
          </a:xfrm>
          <a:prstGeom prst="rect">
            <a:avLst/>
          </a:prstGeom>
          <a:noFill/>
          <a:ln>
            <a:noFill/>
          </a:ln>
        </p:spPr>
      </p:pic>
      <p:pic>
        <p:nvPicPr>
          <p:cNvPr id="753" name="Google Shape;753;p113" title="Screenshot 2025-12-06 at 1.10.44 PM.png"/>
          <p:cNvPicPr preferRelativeResize="0"/>
          <p:nvPr/>
        </p:nvPicPr>
        <p:blipFill>
          <a:blip r:embed="rId4">
            <a:alphaModFix/>
          </a:blip>
          <a:stretch>
            <a:fillRect/>
          </a:stretch>
        </p:blipFill>
        <p:spPr>
          <a:xfrm>
            <a:off x="153750" y="1477900"/>
            <a:ext cx="5285525" cy="284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14"/>
          <p:cNvSpPr txBox="1"/>
          <p:nvPr>
            <p:ph type="title"/>
          </p:nvPr>
        </p:nvSpPr>
        <p:spPr>
          <a:xfrm>
            <a:off x="228600" y="228600"/>
            <a:ext cx="8686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Let’s Dig into the product content and reviews!</a:t>
            </a:r>
            <a:endParaRPr/>
          </a:p>
        </p:txBody>
      </p:sp>
      <p:sp>
        <p:nvSpPr>
          <p:cNvPr id="759" name="Google Shape;759;p114"/>
          <p:cNvSpPr txBox="1"/>
          <p:nvPr>
            <p:ph idx="1" type="subTitle"/>
          </p:nvPr>
        </p:nvSpPr>
        <p:spPr>
          <a:xfrm>
            <a:off x="1314450" y="2571750"/>
            <a:ext cx="7600800" cy="23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60" name="Google Shape;760;p114" title="Screenshot 2025-12-06 at 11.24.25 AM.png"/>
          <p:cNvPicPr preferRelativeResize="0"/>
          <p:nvPr/>
        </p:nvPicPr>
        <p:blipFill>
          <a:blip r:embed="rId3">
            <a:alphaModFix/>
          </a:blip>
          <a:stretch>
            <a:fillRect/>
          </a:stretch>
        </p:blipFill>
        <p:spPr>
          <a:xfrm>
            <a:off x="4376575" y="1114725"/>
            <a:ext cx="4094600" cy="3815274"/>
          </a:xfrm>
          <a:prstGeom prst="rect">
            <a:avLst/>
          </a:prstGeom>
          <a:noFill/>
          <a:ln>
            <a:noFill/>
          </a:ln>
        </p:spPr>
      </p:pic>
      <p:sp>
        <p:nvSpPr>
          <p:cNvPr id="761" name="Google Shape;761;p114"/>
          <p:cNvSpPr txBox="1"/>
          <p:nvPr/>
        </p:nvSpPr>
        <p:spPr>
          <a:xfrm>
            <a:off x="362250" y="1351425"/>
            <a:ext cx="3247500" cy="3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6"/>
                </a:solidFill>
              </a:rPr>
              <a:t>Richer content </a:t>
            </a:r>
            <a:r>
              <a:rPr b="1" lang="en" sz="1100">
                <a:solidFill>
                  <a:schemeClr val="accent6"/>
                </a:solidFill>
              </a:rPr>
              <a:t>alone</a:t>
            </a:r>
            <a:r>
              <a:rPr lang="en" sz="1100">
                <a:solidFill>
                  <a:schemeClr val="accent6"/>
                </a:solidFill>
              </a:rPr>
              <a:t> doesn’t consistently increase ratings  long descriptions and long reviews appear across both high and low star ratings.</a:t>
            </a:r>
            <a:br>
              <a:rPr lang="en" sz="1100">
                <a:solidFill>
                  <a:schemeClr val="accent6"/>
                </a:solidFill>
              </a:rPr>
            </a:br>
            <a:endParaRPr sz="1100">
              <a:solidFill>
                <a:schemeClr val="accent6"/>
              </a:solidFill>
            </a:endParaRPr>
          </a:p>
          <a:p>
            <a:pPr indent="0" lvl="0" marL="0" rtl="0" algn="l">
              <a:spcBef>
                <a:spcPts val="0"/>
              </a:spcBef>
              <a:spcAft>
                <a:spcPts val="0"/>
              </a:spcAft>
              <a:buNone/>
            </a:pPr>
            <a:r>
              <a:rPr b="1" lang="en" sz="1100">
                <a:solidFill>
                  <a:schemeClr val="accent6"/>
                </a:solidFill>
              </a:rPr>
              <a:t>Quality and clarity</a:t>
            </a:r>
            <a:r>
              <a:rPr lang="en" sz="1100">
                <a:solidFill>
                  <a:schemeClr val="accent6"/>
                </a:solidFill>
              </a:rPr>
              <a:t> of content matter more than length: setting accurate expectations reduces early negative reviews and returns.</a:t>
            </a:r>
            <a:br>
              <a:rPr lang="en" sz="1100">
                <a:solidFill>
                  <a:schemeClr val="accent6"/>
                </a:solidFill>
              </a:rPr>
            </a:br>
            <a:endParaRPr sz="1100">
              <a:solidFill>
                <a:schemeClr val="accent6"/>
              </a:solidFill>
            </a:endParaRPr>
          </a:p>
          <a:p>
            <a:pPr indent="0" lvl="0" marL="0" rtl="0" algn="l">
              <a:spcBef>
                <a:spcPts val="0"/>
              </a:spcBef>
              <a:spcAft>
                <a:spcPts val="0"/>
              </a:spcAft>
              <a:buNone/>
            </a:pPr>
            <a:r>
              <a:rPr lang="en" sz="1100">
                <a:solidFill>
                  <a:schemeClr val="accent6"/>
                </a:solidFill>
              </a:rPr>
              <a:t>Visual assets and videos are </a:t>
            </a:r>
            <a:r>
              <a:rPr b="1" lang="en" sz="1100">
                <a:solidFill>
                  <a:schemeClr val="accent6"/>
                </a:solidFill>
              </a:rPr>
              <a:t>more impactful in certain categories</a:t>
            </a:r>
            <a:r>
              <a:rPr lang="en" sz="1100">
                <a:solidFill>
                  <a:schemeClr val="accent6"/>
                </a:solidFill>
              </a:rPr>
              <a:t> (e.g., tech and complex products) where customers rely on demos to judge value.</a:t>
            </a:r>
            <a:br>
              <a:rPr lang="en" sz="1100">
                <a:solidFill>
                  <a:schemeClr val="accent6"/>
                </a:solidFill>
              </a:rPr>
            </a:br>
            <a:endParaRPr sz="1100">
              <a:solidFill>
                <a:schemeClr val="accent6"/>
              </a:solidFill>
            </a:endParaRPr>
          </a:p>
          <a:p>
            <a:pPr indent="0" lvl="0" marL="0" rtl="0" algn="l">
              <a:spcBef>
                <a:spcPts val="0"/>
              </a:spcBef>
              <a:spcAft>
                <a:spcPts val="0"/>
              </a:spcAft>
              <a:buNone/>
            </a:pPr>
            <a:r>
              <a:rPr lang="en" sz="1100">
                <a:solidFill>
                  <a:schemeClr val="accent6"/>
                </a:solidFill>
              </a:rPr>
              <a:t>Additional analysis - Trust signals like </a:t>
            </a:r>
            <a:r>
              <a:rPr b="1" lang="en" sz="1100">
                <a:solidFill>
                  <a:schemeClr val="accent6"/>
                </a:solidFill>
              </a:rPr>
              <a:t>verified purchases</a:t>
            </a:r>
            <a:r>
              <a:rPr lang="en" sz="1100">
                <a:solidFill>
                  <a:schemeClr val="accent6"/>
                </a:solidFill>
              </a:rPr>
              <a:t> and </a:t>
            </a:r>
            <a:r>
              <a:rPr b="1" lang="en" sz="1100">
                <a:solidFill>
                  <a:schemeClr val="accent6"/>
                </a:solidFill>
              </a:rPr>
              <a:t>highly upvoted critical reviews</a:t>
            </a:r>
            <a:r>
              <a:rPr lang="en" sz="1100">
                <a:solidFill>
                  <a:schemeClr val="accent6"/>
                </a:solidFill>
              </a:rPr>
              <a:t> are strong indicators of underlying product issues that sellers should monitor.</a:t>
            </a:r>
            <a:endParaRPr sz="1100">
              <a:solidFill>
                <a:schemeClr val="accent6"/>
              </a:solidFill>
            </a:endParaRPr>
          </a:p>
          <a:p>
            <a:pPr indent="0" lvl="0" marL="0" rtl="0" algn="l">
              <a:spcBef>
                <a:spcPts val="0"/>
              </a:spcBef>
              <a:spcAft>
                <a:spcPts val="0"/>
              </a:spcAft>
              <a:buNone/>
            </a:pPr>
            <a:r>
              <a:t/>
            </a:r>
            <a:endParaRPr sz="1200">
              <a:solidFill>
                <a:schemeClr val="accent6"/>
              </a:solidFill>
              <a:latin typeface="Inter Tight"/>
              <a:ea typeface="Inter Tight"/>
              <a:cs typeface="Inter Tight"/>
              <a:sym typeface="Inter T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15"/>
          <p:cNvSpPr txBox="1"/>
          <p:nvPr>
            <p:ph idx="4" type="title"/>
          </p:nvPr>
        </p:nvSpPr>
        <p:spPr>
          <a:xfrm>
            <a:off x="228600" y="228600"/>
            <a:ext cx="780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Text length</a:t>
            </a:r>
            <a:endParaRPr b="1" sz="2800">
              <a:latin typeface="Inter Tight"/>
              <a:ea typeface="Inter Tight"/>
              <a:cs typeface="Inter Tight"/>
              <a:sym typeface="Inter T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7" name="Google Shape;767;p115"/>
          <p:cNvSpPr txBox="1"/>
          <p:nvPr>
            <p:ph idx="4294967295" type="body"/>
          </p:nvPr>
        </p:nvSpPr>
        <p:spPr>
          <a:xfrm>
            <a:off x="491000" y="3872125"/>
            <a:ext cx="8626800" cy="11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Review length shows no meaningful relationship with rating levels of short and long reviews appear across all star ratings.</a:t>
            </a:r>
            <a:endParaRPr/>
          </a:p>
          <a:p>
            <a:pPr indent="0" lvl="0" marL="0" rtl="0" algn="l">
              <a:spcBef>
                <a:spcPts val="0"/>
              </a:spcBef>
              <a:spcAft>
                <a:spcPts val="0"/>
              </a:spcAft>
              <a:buNone/>
            </a:pPr>
            <a:r>
              <a:rPr lang="en"/>
              <a:t>• 1-star and 5-star reviews have overlapping text-length distributions, meaning customers express strong opinions concisely or verbosely regardless of sentiment.</a:t>
            </a:r>
            <a:endParaRPr/>
          </a:p>
          <a:p>
            <a:pPr indent="0" lvl="0" marL="0" rtl="0" algn="l">
              <a:spcBef>
                <a:spcPts val="0"/>
              </a:spcBef>
              <a:spcAft>
                <a:spcPts val="0"/>
              </a:spcAft>
              <a:buNone/>
            </a:pPr>
            <a:r>
              <a:rPr lang="en"/>
              <a:t>• Text length does not predict review quality or customer satisfaction, so sellers should focus more on verified purchases and product performance, not wording length.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68" name="Google Shape;768;p115"/>
          <p:cNvPicPr preferRelativeResize="0"/>
          <p:nvPr/>
        </p:nvPicPr>
        <p:blipFill>
          <a:blip r:embed="rId3">
            <a:alphaModFix/>
          </a:blip>
          <a:stretch>
            <a:fillRect/>
          </a:stretch>
        </p:blipFill>
        <p:spPr>
          <a:xfrm>
            <a:off x="138100" y="1498912"/>
            <a:ext cx="4054674" cy="2319750"/>
          </a:xfrm>
          <a:prstGeom prst="rect">
            <a:avLst/>
          </a:prstGeom>
          <a:noFill/>
          <a:ln>
            <a:noFill/>
          </a:ln>
        </p:spPr>
      </p:pic>
      <p:pic>
        <p:nvPicPr>
          <p:cNvPr id="769" name="Google Shape;769;p115"/>
          <p:cNvPicPr preferRelativeResize="0"/>
          <p:nvPr/>
        </p:nvPicPr>
        <p:blipFill>
          <a:blip r:embed="rId4">
            <a:alphaModFix/>
          </a:blip>
          <a:stretch>
            <a:fillRect/>
          </a:stretch>
        </p:blipFill>
        <p:spPr>
          <a:xfrm>
            <a:off x="4335350" y="1284200"/>
            <a:ext cx="4592674" cy="2534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6"/>
          <p:cNvSpPr txBox="1"/>
          <p:nvPr>
            <p:ph idx="1" type="subTitle"/>
          </p:nvPr>
        </p:nvSpPr>
        <p:spPr>
          <a:xfrm>
            <a:off x="5592676" y="1612475"/>
            <a:ext cx="3255300" cy="29979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SzPts val="1200"/>
              <a:buChar char="●"/>
            </a:pPr>
            <a:r>
              <a:rPr lang="en"/>
              <a:t>A relation </a:t>
            </a:r>
            <a:r>
              <a:rPr lang="en"/>
              <a:t>between </a:t>
            </a:r>
            <a:r>
              <a:rPr lang="en"/>
              <a:t>Helpful votes &amp; Avg. customer ratings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The data shows that average ratings decline as helpful votes on critical reviews increase.</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This trend on ‘Helpful votes’ signals potential product or service issues that could harm seller reputation.</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Sellers should monitor highly upvoted critical reviews and address underlying problems promptly.</a:t>
            </a:r>
            <a:endParaRPr/>
          </a:p>
          <a:p>
            <a:pPr indent="0" lvl="0" marL="0" rtl="0" algn="l">
              <a:spcBef>
                <a:spcPts val="0"/>
              </a:spcBef>
              <a:spcAft>
                <a:spcPts val="0"/>
              </a:spcAft>
              <a:buNone/>
            </a:pPr>
            <a:r>
              <a:t/>
            </a:r>
            <a:endParaRPr/>
          </a:p>
        </p:txBody>
      </p:sp>
      <p:sp>
        <p:nvSpPr>
          <p:cNvPr id="775" name="Google Shape;775;p116"/>
          <p:cNvSpPr txBox="1"/>
          <p:nvPr>
            <p:ph type="title"/>
          </p:nvPr>
        </p:nvSpPr>
        <p:spPr>
          <a:xfrm>
            <a:off x="228600" y="228600"/>
            <a:ext cx="8686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Helpful Votes and Ratings:</a:t>
            </a:r>
            <a:endParaRPr b="1" sz="2800">
              <a:latin typeface="Inter Tight"/>
              <a:ea typeface="Inter Tight"/>
              <a:cs typeface="Inter Tight"/>
              <a:sym typeface="Inter Tight"/>
            </a:endParaRPr>
          </a:p>
          <a:p>
            <a:pPr indent="0" lvl="0" marL="0" rtl="0" algn="l">
              <a:spcBef>
                <a:spcPts val="0"/>
              </a:spcBef>
              <a:spcAft>
                <a:spcPts val="0"/>
              </a:spcAft>
              <a:buNone/>
            </a:pPr>
            <a:r>
              <a:rPr lang="en" sz="2000">
                <a:solidFill>
                  <a:srgbClr val="F6B26B"/>
                </a:solidFill>
              </a:rPr>
              <a:t>Does helpful votes on negative reviews indicate low ratings?</a:t>
            </a:r>
            <a:endParaRPr sz="2000">
              <a:solidFill>
                <a:srgbClr val="F6B26B"/>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76" name="Google Shape;776;p116" title="Screenshot 2025-12-06 at 11.25.35 AM.png"/>
          <p:cNvPicPr preferRelativeResize="0"/>
          <p:nvPr/>
        </p:nvPicPr>
        <p:blipFill>
          <a:blip r:embed="rId3">
            <a:alphaModFix/>
          </a:blip>
          <a:stretch>
            <a:fillRect/>
          </a:stretch>
        </p:blipFill>
        <p:spPr>
          <a:xfrm>
            <a:off x="311700" y="1352325"/>
            <a:ext cx="5076075" cy="3518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7"/>
          <p:cNvSpPr/>
          <p:nvPr/>
        </p:nvSpPr>
        <p:spPr>
          <a:xfrm>
            <a:off x="385500" y="3020400"/>
            <a:ext cx="6907800" cy="1857000"/>
          </a:xfrm>
          <a:prstGeom prst="roundRect">
            <a:avLst>
              <a:gd fmla="val 16667" name="adj"/>
            </a:avLst>
          </a:prstGeom>
          <a:solidFill>
            <a:srgbClr val="351C7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782" name="Google Shape;782;p117"/>
          <p:cNvSpPr/>
          <p:nvPr/>
        </p:nvSpPr>
        <p:spPr>
          <a:xfrm>
            <a:off x="1475625" y="1064900"/>
            <a:ext cx="7272000" cy="1857000"/>
          </a:xfrm>
          <a:prstGeom prst="roundRect">
            <a:avLst>
              <a:gd fmla="val 16667" name="adj"/>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783" name="Google Shape;783;p117"/>
          <p:cNvSpPr txBox="1"/>
          <p:nvPr>
            <p:ph type="title"/>
          </p:nvPr>
        </p:nvSpPr>
        <p:spPr>
          <a:xfrm>
            <a:off x="228600" y="228600"/>
            <a:ext cx="57723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Machine Learning Analysis</a:t>
            </a:r>
            <a:endParaRPr/>
          </a:p>
        </p:txBody>
      </p:sp>
      <p:sp>
        <p:nvSpPr>
          <p:cNvPr id="784" name="Google Shape;784;p117"/>
          <p:cNvSpPr txBox="1"/>
          <p:nvPr>
            <p:ph idx="1" type="body"/>
          </p:nvPr>
        </p:nvSpPr>
        <p:spPr>
          <a:xfrm>
            <a:off x="3122696" y="1175150"/>
            <a:ext cx="5461500" cy="163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1 - Average rating prediction (Random Forest)</a:t>
            </a:r>
            <a:endParaRPr/>
          </a:p>
          <a:p>
            <a:pPr indent="-317500" lvl="0" marL="457200" rtl="0" algn="l">
              <a:spcBef>
                <a:spcPts val="0"/>
              </a:spcBef>
              <a:spcAft>
                <a:spcPts val="0"/>
              </a:spcAft>
              <a:buSzPts val="1400"/>
              <a:buChar char="●"/>
            </a:pPr>
            <a:r>
              <a:rPr lang="en"/>
              <a:t>Input: Product category, # of words in description, Price, Product image,  Product video</a:t>
            </a:r>
            <a:endParaRPr/>
          </a:p>
          <a:p>
            <a:pPr indent="-317500" lvl="0" marL="457200" rtl="0" algn="l">
              <a:spcBef>
                <a:spcPts val="0"/>
              </a:spcBef>
              <a:spcAft>
                <a:spcPts val="0"/>
              </a:spcAft>
              <a:buSzPts val="1400"/>
              <a:buChar char="●"/>
            </a:pPr>
            <a:r>
              <a:rPr lang="en"/>
              <a:t>Output: Predicted avg. rating for the product</a:t>
            </a:r>
            <a:endParaRPr/>
          </a:p>
          <a:p>
            <a:pPr indent="-317500" lvl="0" marL="457200" rtl="0" algn="l">
              <a:spcBef>
                <a:spcPts val="0"/>
              </a:spcBef>
              <a:spcAft>
                <a:spcPts val="0"/>
              </a:spcAft>
              <a:buSzPts val="1400"/>
              <a:buChar char="●"/>
            </a:pPr>
            <a:r>
              <a:rPr lang="en"/>
              <a:t>Result: Failed….(Model failed to reach reasonable model accuracy)</a:t>
            </a:r>
            <a:endParaRPr/>
          </a:p>
          <a:p>
            <a:pPr indent="-317500" lvl="0" marL="457200" rtl="0" algn="l">
              <a:spcBef>
                <a:spcPts val="0"/>
              </a:spcBef>
              <a:spcAft>
                <a:spcPts val="0"/>
              </a:spcAft>
              <a:buSzPts val="1400"/>
              <a:buChar char="●"/>
            </a:pPr>
            <a:r>
              <a:rPr lang="en"/>
              <a:t>However…we learned feature importance from training the model!</a:t>
            </a:r>
            <a:endParaRPr/>
          </a:p>
        </p:txBody>
      </p:sp>
      <p:sp>
        <p:nvSpPr>
          <p:cNvPr id="785" name="Google Shape;785;p117"/>
          <p:cNvSpPr txBox="1"/>
          <p:nvPr>
            <p:ph idx="1" type="body"/>
          </p:nvPr>
        </p:nvSpPr>
        <p:spPr>
          <a:xfrm>
            <a:off x="632765" y="3130650"/>
            <a:ext cx="5671200" cy="163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2 - Negative Review NLP Analysis (LDA)</a:t>
            </a:r>
            <a:endParaRPr/>
          </a:p>
          <a:p>
            <a:pPr indent="-317500" lvl="0" marL="457200" rtl="0" algn="l">
              <a:spcBef>
                <a:spcPts val="0"/>
              </a:spcBef>
              <a:spcAft>
                <a:spcPts val="0"/>
              </a:spcAft>
              <a:buSzPts val="1400"/>
              <a:buChar char="●"/>
            </a:pPr>
            <a:r>
              <a:rPr lang="en"/>
              <a:t>Input: Review text, Review rating</a:t>
            </a:r>
            <a:endParaRPr/>
          </a:p>
          <a:p>
            <a:pPr indent="-317500" lvl="0" marL="457200" rtl="0" algn="l">
              <a:spcBef>
                <a:spcPts val="0"/>
              </a:spcBef>
              <a:spcAft>
                <a:spcPts val="0"/>
              </a:spcAft>
              <a:buSzPts val="1400"/>
              <a:buChar char="●"/>
            </a:pPr>
            <a:r>
              <a:rPr lang="en"/>
              <a:t>Output: Words categorized in groups in negative reviews</a:t>
            </a:r>
            <a:endParaRPr/>
          </a:p>
          <a:p>
            <a:pPr indent="-317500" lvl="0" marL="457200" rtl="0" algn="l">
              <a:spcBef>
                <a:spcPts val="0"/>
              </a:spcBef>
              <a:spcAft>
                <a:spcPts val="0"/>
              </a:spcAft>
              <a:buSzPts val="1400"/>
              <a:buChar char="●"/>
            </a:pPr>
            <a:r>
              <a:rPr lang="en"/>
              <a:t>Result: Insights for understanding reasons of negative reviews</a:t>
            </a:r>
            <a:endParaRPr/>
          </a:p>
        </p:txBody>
      </p:sp>
      <p:pic>
        <p:nvPicPr>
          <p:cNvPr id="786" name="Google Shape;786;p117"/>
          <p:cNvPicPr preferRelativeResize="0"/>
          <p:nvPr/>
        </p:nvPicPr>
        <p:blipFill>
          <a:blip r:embed="rId3">
            <a:alphaModFix/>
          </a:blip>
          <a:stretch>
            <a:fillRect/>
          </a:stretch>
        </p:blipFill>
        <p:spPr>
          <a:xfrm>
            <a:off x="2298925" y="1213750"/>
            <a:ext cx="745425" cy="745425"/>
          </a:xfrm>
          <a:prstGeom prst="rect">
            <a:avLst/>
          </a:prstGeom>
          <a:noFill/>
          <a:ln>
            <a:noFill/>
          </a:ln>
          <a:effectLst>
            <a:outerShdw blurRad="57150" rotWithShape="0" algn="bl" dir="5400000" dist="19050">
              <a:srgbClr val="000000">
                <a:alpha val="50000"/>
              </a:srgbClr>
            </a:outerShdw>
          </a:effectLst>
        </p:spPr>
      </p:pic>
      <p:pic>
        <p:nvPicPr>
          <p:cNvPr id="787" name="Google Shape;787;p117"/>
          <p:cNvPicPr preferRelativeResize="0"/>
          <p:nvPr/>
        </p:nvPicPr>
        <p:blipFill>
          <a:blip r:embed="rId4">
            <a:alphaModFix/>
          </a:blip>
          <a:stretch>
            <a:fillRect/>
          </a:stretch>
        </p:blipFill>
        <p:spPr>
          <a:xfrm>
            <a:off x="1884925" y="2096102"/>
            <a:ext cx="677000" cy="677000"/>
          </a:xfrm>
          <a:prstGeom prst="rect">
            <a:avLst/>
          </a:prstGeom>
          <a:noFill/>
          <a:ln>
            <a:noFill/>
          </a:ln>
          <a:effectLst>
            <a:outerShdw blurRad="57150" rotWithShape="0" algn="bl" dir="5400000" dist="19050">
              <a:srgbClr val="000000">
                <a:alpha val="50000"/>
              </a:srgbClr>
            </a:outerShdw>
          </a:effectLst>
        </p:spPr>
      </p:pic>
      <p:pic>
        <p:nvPicPr>
          <p:cNvPr id="788" name="Google Shape;788;p117"/>
          <p:cNvPicPr preferRelativeResize="0"/>
          <p:nvPr/>
        </p:nvPicPr>
        <p:blipFill>
          <a:blip r:embed="rId5">
            <a:alphaModFix/>
          </a:blip>
          <a:stretch>
            <a:fillRect/>
          </a:stretch>
        </p:blipFill>
        <p:spPr>
          <a:xfrm>
            <a:off x="5397350" y="3130650"/>
            <a:ext cx="810525" cy="810525"/>
          </a:xfrm>
          <a:prstGeom prst="rect">
            <a:avLst/>
          </a:prstGeom>
          <a:noFill/>
          <a:ln>
            <a:noFill/>
          </a:ln>
          <a:effectLst>
            <a:outerShdw blurRad="57150" rotWithShape="0" algn="bl" dir="5400000" dist="19050">
              <a:srgbClr val="000000">
                <a:alpha val="50000"/>
              </a:srgbClr>
            </a:outerShdw>
          </a:effectLst>
        </p:spPr>
      </p:pic>
      <p:pic>
        <p:nvPicPr>
          <p:cNvPr id="789" name="Google Shape;789;p117"/>
          <p:cNvPicPr preferRelativeResize="0"/>
          <p:nvPr/>
        </p:nvPicPr>
        <p:blipFill>
          <a:blip r:embed="rId6">
            <a:alphaModFix/>
          </a:blip>
          <a:stretch>
            <a:fillRect/>
          </a:stretch>
        </p:blipFill>
        <p:spPr>
          <a:xfrm>
            <a:off x="6207875" y="3941175"/>
            <a:ext cx="745425" cy="745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8"/>
          <p:cNvSpPr txBox="1"/>
          <p:nvPr>
            <p:ph idx="4" type="title"/>
          </p:nvPr>
        </p:nvSpPr>
        <p:spPr>
          <a:xfrm>
            <a:off x="228600" y="228600"/>
            <a:ext cx="78033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Feature Importance Analysis: </a:t>
            </a:r>
            <a:endParaRPr b="1" sz="2800">
              <a:latin typeface="Inter Tight"/>
              <a:ea typeface="Inter Tight"/>
              <a:cs typeface="Inter Tight"/>
              <a:sym typeface="Inter Tight"/>
            </a:endParaRPr>
          </a:p>
          <a:p>
            <a:pPr indent="0" lvl="0" marL="0" rtl="0" algn="l">
              <a:spcBef>
                <a:spcPts val="0"/>
              </a:spcBef>
              <a:spcAft>
                <a:spcPts val="0"/>
              </a:spcAft>
              <a:buNone/>
            </a:pPr>
            <a:r>
              <a:rPr lang="en" sz="2000">
                <a:solidFill>
                  <a:srgbClr val="F6B26B"/>
                </a:solidFill>
              </a:rPr>
              <a:t>Which features does the model rely on the most when making predictions?</a:t>
            </a:r>
            <a:endParaRPr sz="2000">
              <a:solidFill>
                <a:srgbClr val="F6B26B"/>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5" name="Google Shape;795;p118"/>
          <p:cNvSpPr txBox="1"/>
          <p:nvPr>
            <p:ph idx="4294967295" type="body"/>
          </p:nvPr>
        </p:nvSpPr>
        <p:spPr>
          <a:xfrm>
            <a:off x="5381800" y="1808625"/>
            <a:ext cx="3503400" cy="11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powerful feature for prediction model: Product video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Less Important feature for prediction model: Product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96" name="Google Shape;796;p118"/>
          <p:cNvPicPr preferRelativeResize="0"/>
          <p:nvPr/>
        </p:nvPicPr>
        <p:blipFill>
          <a:blip r:embed="rId3">
            <a:alphaModFix/>
          </a:blip>
          <a:stretch>
            <a:fillRect/>
          </a:stretch>
        </p:blipFill>
        <p:spPr>
          <a:xfrm>
            <a:off x="228600" y="1826563"/>
            <a:ext cx="4958925" cy="2886026"/>
          </a:xfrm>
          <a:prstGeom prst="rect">
            <a:avLst/>
          </a:prstGeom>
          <a:noFill/>
          <a:ln>
            <a:noFill/>
          </a:ln>
          <a:effectLst>
            <a:outerShdw blurRad="57150" rotWithShape="0" algn="bl" dir="5400000" dist="19050">
              <a:srgbClr val="000000">
                <a:alpha val="50000"/>
              </a:srgbClr>
            </a:outerShdw>
          </a:effectLst>
        </p:spPr>
      </p:pic>
      <p:pic>
        <p:nvPicPr>
          <p:cNvPr id="797" name="Google Shape;797;p118"/>
          <p:cNvPicPr preferRelativeResize="0"/>
          <p:nvPr/>
        </p:nvPicPr>
        <p:blipFill>
          <a:blip r:embed="rId4">
            <a:alphaModFix/>
          </a:blip>
          <a:stretch>
            <a:fillRect/>
          </a:stretch>
        </p:blipFill>
        <p:spPr>
          <a:xfrm>
            <a:off x="5293275" y="3076375"/>
            <a:ext cx="386400" cy="386400"/>
          </a:xfrm>
          <a:prstGeom prst="rect">
            <a:avLst/>
          </a:prstGeom>
          <a:noFill/>
          <a:ln>
            <a:noFill/>
          </a:ln>
          <a:effectLst>
            <a:outerShdw blurRad="57150" rotWithShape="0" algn="bl" dir="5400000" dist="19050">
              <a:srgbClr val="000000">
                <a:alpha val="50000"/>
              </a:srgbClr>
            </a:outerShdw>
          </a:effectLst>
        </p:spPr>
      </p:pic>
      <p:sp>
        <p:nvSpPr>
          <p:cNvPr id="798" name="Google Shape;798;p118"/>
          <p:cNvSpPr/>
          <p:nvPr/>
        </p:nvSpPr>
        <p:spPr>
          <a:xfrm>
            <a:off x="5715000" y="3076500"/>
            <a:ext cx="3117300" cy="386400"/>
          </a:xfrm>
          <a:prstGeom prst="wedgeRoundRectCallout">
            <a:avLst>
              <a:gd fmla="val -51890" name="adj1"/>
              <a:gd fmla="val -19069" name="adj2"/>
              <a:gd fmla="val 0" name="adj3"/>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We observed this in the previous EDA!</a:t>
            </a:r>
            <a:endParaRPr sz="1300"/>
          </a:p>
        </p:txBody>
      </p:sp>
      <p:pic>
        <p:nvPicPr>
          <p:cNvPr id="799" name="Google Shape;799;p118"/>
          <p:cNvPicPr preferRelativeResize="0"/>
          <p:nvPr/>
        </p:nvPicPr>
        <p:blipFill>
          <a:blip r:embed="rId5">
            <a:alphaModFix/>
          </a:blip>
          <a:stretch>
            <a:fillRect/>
          </a:stretch>
        </p:blipFill>
        <p:spPr>
          <a:xfrm>
            <a:off x="5332050" y="3600434"/>
            <a:ext cx="1160352" cy="1104525"/>
          </a:xfrm>
          <a:prstGeom prst="rect">
            <a:avLst/>
          </a:prstGeom>
          <a:noFill/>
          <a:ln cap="flat" cmpd="sng" w="9525">
            <a:solidFill>
              <a:schemeClr val="dk2"/>
            </a:solidFill>
            <a:prstDash val="solid"/>
            <a:round/>
            <a:headEnd len="sm" w="sm" type="none"/>
            <a:tailEnd len="sm" w="sm" type="none"/>
          </a:ln>
        </p:spPr>
      </p:pic>
      <p:pic>
        <p:nvPicPr>
          <p:cNvPr id="800" name="Google Shape;800;p118"/>
          <p:cNvPicPr preferRelativeResize="0"/>
          <p:nvPr/>
        </p:nvPicPr>
        <p:blipFill>
          <a:blip r:embed="rId6">
            <a:alphaModFix/>
          </a:blip>
          <a:stretch>
            <a:fillRect/>
          </a:stretch>
        </p:blipFill>
        <p:spPr>
          <a:xfrm>
            <a:off x="6553314" y="3600184"/>
            <a:ext cx="1160350" cy="1104525"/>
          </a:xfrm>
          <a:prstGeom prst="rect">
            <a:avLst/>
          </a:prstGeom>
          <a:noFill/>
          <a:ln cap="flat" cmpd="sng" w="9525">
            <a:solidFill>
              <a:schemeClr val="dk2"/>
            </a:solidFill>
            <a:prstDash val="solid"/>
            <a:round/>
            <a:headEnd len="sm" w="sm" type="none"/>
            <a:tailEnd len="sm" w="sm" type="none"/>
          </a:ln>
        </p:spPr>
      </p:pic>
      <p:pic>
        <p:nvPicPr>
          <p:cNvPr id="801" name="Google Shape;801;p118"/>
          <p:cNvPicPr preferRelativeResize="0"/>
          <p:nvPr/>
        </p:nvPicPr>
        <p:blipFill rotWithShape="1">
          <a:blip r:embed="rId7">
            <a:alphaModFix/>
          </a:blip>
          <a:srcRect b="8164" l="0" r="0" t="0"/>
          <a:stretch/>
        </p:blipFill>
        <p:spPr>
          <a:xfrm>
            <a:off x="7774575" y="3600184"/>
            <a:ext cx="1057725" cy="110449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19"/>
          <p:cNvSpPr txBox="1"/>
          <p:nvPr>
            <p:ph idx="1" type="subTitle"/>
          </p:nvPr>
        </p:nvSpPr>
        <p:spPr>
          <a:xfrm>
            <a:off x="4705500" y="1144750"/>
            <a:ext cx="3640500" cy="29187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SzPts val="1200"/>
              <a:buChar char="●"/>
            </a:pPr>
            <a:r>
              <a:rPr lang="en"/>
              <a:t>Highest importance:</a:t>
            </a:r>
            <a:endParaRPr/>
          </a:p>
          <a:p>
            <a:pPr indent="0" lvl="0" marL="457200" rtl="0" algn="l">
              <a:spcBef>
                <a:spcPts val="0"/>
              </a:spcBef>
              <a:spcAft>
                <a:spcPts val="0"/>
              </a:spcAft>
              <a:buNone/>
            </a:pPr>
            <a:r>
              <a:rPr lang="en"/>
              <a:t>Cell phones &amp; Accessories / Office Products /</a:t>
            </a:r>
            <a:endParaRPr/>
          </a:p>
          <a:p>
            <a:pPr indent="0" lvl="0" marL="457200" rtl="0" algn="l">
              <a:spcBef>
                <a:spcPts val="0"/>
              </a:spcBef>
              <a:spcAft>
                <a:spcPts val="0"/>
              </a:spcAft>
              <a:buNone/>
            </a:pPr>
            <a:r>
              <a:rPr lang="en"/>
              <a:t>All Electronics / Arts, Crafts &amp; Sewing</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Lowest importance:</a:t>
            </a:r>
            <a:endParaRPr/>
          </a:p>
          <a:p>
            <a:pPr indent="0" lvl="0" marL="457200" rtl="0" algn="l">
              <a:spcBef>
                <a:spcPts val="0"/>
              </a:spcBef>
              <a:spcAft>
                <a:spcPts val="0"/>
              </a:spcAft>
              <a:buNone/>
            </a:pPr>
            <a:r>
              <a:rPr lang="en"/>
              <a:t>Books / Portable Audio &amp; Accessories / </a:t>
            </a:r>
            <a:endParaRPr/>
          </a:p>
          <a:p>
            <a:pPr indent="0" lvl="0" marL="457200" rtl="0" algn="l">
              <a:spcBef>
                <a:spcPts val="0"/>
              </a:spcBef>
              <a:spcAft>
                <a:spcPts val="0"/>
              </a:spcAft>
              <a:buNone/>
            </a:pPr>
            <a:r>
              <a:rPr lang="en"/>
              <a:t>All Beauty Items / Software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What it means in Product Categories?</a:t>
            </a:r>
            <a:endParaRPr/>
          </a:p>
          <a:p>
            <a:pPr indent="0" lvl="0" marL="457200" rtl="0" algn="l">
              <a:spcBef>
                <a:spcPts val="0"/>
              </a:spcBef>
              <a:spcAft>
                <a:spcPts val="0"/>
              </a:spcAft>
              <a:buNone/>
            </a:pPr>
            <a:r>
              <a:rPr lang="en"/>
              <a:t>: the category provides a strong, self-contained signal and is relatively less influenced by other features compared to lower-importance categories.</a:t>
            </a:r>
            <a:endParaRPr/>
          </a:p>
          <a:p>
            <a:pPr indent="0" lvl="0" marL="0" rtl="0" algn="l">
              <a:spcBef>
                <a:spcPts val="0"/>
              </a:spcBef>
              <a:spcAft>
                <a:spcPts val="0"/>
              </a:spcAft>
              <a:buNone/>
            </a:pPr>
            <a:r>
              <a:t/>
            </a:r>
            <a:endParaRPr/>
          </a:p>
        </p:txBody>
      </p:sp>
      <p:sp>
        <p:nvSpPr>
          <p:cNvPr id="807" name="Google Shape;807;p119"/>
          <p:cNvSpPr txBox="1"/>
          <p:nvPr>
            <p:ph type="title"/>
          </p:nvPr>
        </p:nvSpPr>
        <p:spPr>
          <a:xfrm>
            <a:off x="228600" y="228600"/>
            <a:ext cx="8686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Feature Importance Analysis</a:t>
            </a:r>
            <a:endParaRPr b="1" sz="2800">
              <a:latin typeface="Inter Tight"/>
              <a:ea typeface="Inter Tight"/>
              <a:cs typeface="Inter Tight"/>
              <a:sym typeface="Inter T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08" name="Google Shape;808;p119"/>
          <p:cNvPicPr preferRelativeResize="0"/>
          <p:nvPr/>
        </p:nvPicPr>
        <p:blipFill>
          <a:blip r:embed="rId3">
            <a:alphaModFix/>
          </a:blip>
          <a:stretch>
            <a:fillRect/>
          </a:stretch>
        </p:blipFill>
        <p:spPr>
          <a:xfrm>
            <a:off x="512425" y="1144750"/>
            <a:ext cx="3877325" cy="3688524"/>
          </a:xfrm>
          <a:prstGeom prst="rect">
            <a:avLst/>
          </a:prstGeom>
          <a:noFill/>
          <a:ln>
            <a:noFill/>
          </a:ln>
          <a:effectLst>
            <a:outerShdw blurRad="57150" rotWithShape="0" algn="bl" dir="5400000" dist="19050">
              <a:srgbClr val="000000">
                <a:alpha val="50000"/>
              </a:srgbClr>
            </a:outerShdw>
          </a:effectLst>
        </p:spPr>
      </p:pic>
      <p:pic>
        <p:nvPicPr>
          <p:cNvPr id="809" name="Google Shape;809;p119"/>
          <p:cNvPicPr preferRelativeResize="0"/>
          <p:nvPr/>
        </p:nvPicPr>
        <p:blipFill>
          <a:blip r:embed="rId4">
            <a:alphaModFix/>
          </a:blip>
          <a:stretch>
            <a:fillRect/>
          </a:stretch>
        </p:blipFill>
        <p:spPr>
          <a:xfrm>
            <a:off x="4744750" y="4063357"/>
            <a:ext cx="904468" cy="904468"/>
          </a:xfrm>
          <a:prstGeom prst="rect">
            <a:avLst/>
          </a:prstGeom>
          <a:noFill/>
          <a:ln>
            <a:noFill/>
          </a:ln>
          <a:effectLst>
            <a:outerShdw blurRad="57082" rotWithShape="0" algn="bl" dir="5400000" dist="19027">
              <a:srgbClr val="000000">
                <a:alpha val="50000"/>
              </a:srgbClr>
            </a:outerShdw>
          </a:effectLst>
        </p:spPr>
      </p:pic>
      <p:pic>
        <p:nvPicPr>
          <p:cNvPr id="810" name="Google Shape;810;p119"/>
          <p:cNvPicPr preferRelativeResize="0"/>
          <p:nvPr/>
        </p:nvPicPr>
        <p:blipFill>
          <a:blip r:embed="rId5">
            <a:alphaModFix/>
          </a:blip>
          <a:stretch>
            <a:fillRect/>
          </a:stretch>
        </p:blipFill>
        <p:spPr>
          <a:xfrm>
            <a:off x="7267091" y="4229583"/>
            <a:ext cx="572015" cy="572015"/>
          </a:xfrm>
          <a:prstGeom prst="rect">
            <a:avLst/>
          </a:prstGeom>
          <a:noFill/>
          <a:ln>
            <a:noFill/>
          </a:ln>
          <a:effectLst>
            <a:outerShdw blurRad="57082" rotWithShape="0" algn="bl" dir="5400000" dist="19027">
              <a:srgbClr val="000000">
                <a:alpha val="50000"/>
              </a:srgbClr>
            </a:outerShdw>
          </a:effectLst>
        </p:spPr>
      </p:pic>
      <p:pic>
        <p:nvPicPr>
          <p:cNvPr id="811" name="Google Shape;811;p119"/>
          <p:cNvPicPr preferRelativeResize="0"/>
          <p:nvPr/>
        </p:nvPicPr>
        <p:blipFill>
          <a:blip r:embed="rId6">
            <a:alphaModFix/>
          </a:blip>
          <a:stretch>
            <a:fillRect/>
          </a:stretch>
        </p:blipFill>
        <p:spPr>
          <a:xfrm>
            <a:off x="6431975" y="4197908"/>
            <a:ext cx="635340" cy="635365"/>
          </a:xfrm>
          <a:prstGeom prst="rect">
            <a:avLst/>
          </a:prstGeom>
          <a:noFill/>
          <a:ln>
            <a:noFill/>
          </a:ln>
          <a:effectLst>
            <a:outerShdw blurRad="57082" rotWithShape="0" algn="bl" dir="5400000" dist="19027">
              <a:srgbClr val="000000">
                <a:alpha val="50000"/>
              </a:srgbClr>
            </a:outerShdw>
          </a:effectLst>
        </p:spPr>
      </p:pic>
      <p:pic>
        <p:nvPicPr>
          <p:cNvPr id="812" name="Google Shape;812;p119"/>
          <p:cNvPicPr preferRelativeResize="0"/>
          <p:nvPr/>
        </p:nvPicPr>
        <p:blipFill>
          <a:blip r:embed="rId7">
            <a:alphaModFix/>
          </a:blip>
          <a:stretch>
            <a:fillRect/>
          </a:stretch>
        </p:blipFill>
        <p:spPr>
          <a:xfrm>
            <a:off x="5596859" y="4197921"/>
            <a:ext cx="635340" cy="635340"/>
          </a:xfrm>
          <a:prstGeom prst="rect">
            <a:avLst/>
          </a:prstGeom>
          <a:noFill/>
          <a:ln>
            <a:noFill/>
          </a:ln>
          <a:effectLst>
            <a:outerShdw blurRad="57082" rotWithShape="0" algn="bl" dir="5400000" dist="19027">
              <a:srgbClr val="000000">
                <a:alpha val="50000"/>
              </a:srgbClr>
            </a:outerShdw>
          </a:effectLst>
        </p:spPr>
      </p:pic>
      <p:pic>
        <p:nvPicPr>
          <p:cNvPr id="813" name="Google Shape;813;p119"/>
          <p:cNvPicPr preferRelativeResize="0"/>
          <p:nvPr/>
        </p:nvPicPr>
        <p:blipFill>
          <a:blip r:embed="rId8">
            <a:alphaModFix/>
          </a:blip>
          <a:stretch>
            <a:fillRect/>
          </a:stretch>
        </p:blipFill>
        <p:spPr>
          <a:xfrm>
            <a:off x="8038882" y="4229595"/>
            <a:ext cx="572015" cy="571992"/>
          </a:xfrm>
          <a:prstGeom prst="rect">
            <a:avLst/>
          </a:prstGeom>
          <a:noFill/>
          <a:ln>
            <a:noFill/>
          </a:ln>
          <a:effectLst>
            <a:outerShdw blurRad="57082" rotWithShape="0" algn="bl" dir="5400000" dist="19027">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2"/>
          <p:cNvSpPr txBox="1"/>
          <p:nvPr>
            <p:ph type="title"/>
          </p:nvPr>
        </p:nvSpPr>
        <p:spPr>
          <a:xfrm>
            <a:off x="267613" y="168600"/>
            <a:ext cx="8686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chemeClr val="dk1"/>
                </a:solidFill>
              </a:rPr>
              <a:t>Project Goal</a:t>
            </a:r>
            <a:endParaRPr i="1" sz="3500">
              <a:solidFill>
                <a:schemeClr val="dk1"/>
              </a:solidFill>
              <a:latin typeface="Lora"/>
              <a:ea typeface="Lora"/>
              <a:cs typeface="Lora"/>
              <a:sym typeface="Lora"/>
            </a:endParaRPr>
          </a:p>
        </p:txBody>
      </p:sp>
      <p:sp>
        <p:nvSpPr>
          <p:cNvPr id="605" name="Google Shape;605;p102"/>
          <p:cNvSpPr txBox="1"/>
          <p:nvPr>
            <p:ph idx="4294967295" type="subTitle"/>
          </p:nvPr>
        </p:nvSpPr>
        <p:spPr>
          <a:xfrm>
            <a:off x="3282425" y="1451748"/>
            <a:ext cx="2525400" cy="8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Does richer product content (images, videos, longer descriptions) improve ratings?</a:t>
            </a:r>
            <a:endParaRPr sz="1300"/>
          </a:p>
        </p:txBody>
      </p:sp>
      <p:sp>
        <p:nvSpPr>
          <p:cNvPr id="606" name="Google Shape;606;p102"/>
          <p:cNvSpPr txBox="1"/>
          <p:nvPr>
            <p:ph idx="4294967295" type="subTitle"/>
          </p:nvPr>
        </p:nvSpPr>
        <p:spPr>
          <a:xfrm>
            <a:off x="201734" y="1451897"/>
            <a:ext cx="2525400" cy="23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 should seller price their products?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Does price influence customer ratings?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Are lower-rated listings priced appropriately?</a:t>
            </a:r>
            <a:endParaRPr sz="1300"/>
          </a:p>
        </p:txBody>
      </p:sp>
      <p:sp>
        <p:nvSpPr>
          <p:cNvPr id="607" name="Google Shape;607;p102"/>
          <p:cNvSpPr txBox="1"/>
          <p:nvPr>
            <p:ph idx="4294967295" type="subTitle"/>
          </p:nvPr>
        </p:nvSpPr>
        <p:spPr>
          <a:xfrm>
            <a:off x="6363125" y="1452047"/>
            <a:ext cx="2525400" cy="23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Which product categories perform best when accounting for popularity and reliability?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Anything Amazon can do to improve it?</a:t>
            </a:r>
            <a:endParaRPr sz="1300"/>
          </a:p>
        </p:txBody>
      </p:sp>
      <p:sp>
        <p:nvSpPr>
          <p:cNvPr id="608" name="Google Shape;608;p102"/>
          <p:cNvSpPr txBox="1"/>
          <p:nvPr>
            <p:ph idx="2" type="title"/>
          </p:nvPr>
        </p:nvSpPr>
        <p:spPr>
          <a:xfrm>
            <a:off x="3282425" y="1213425"/>
            <a:ext cx="13548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Reviews</a:t>
            </a:r>
            <a:endParaRPr sz="2000"/>
          </a:p>
        </p:txBody>
      </p:sp>
      <p:sp>
        <p:nvSpPr>
          <p:cNvPr id="609" name="Google Shape;609;p102"/>
          <p:cNvSpPr txBox="1"/>
          <p:nvPr>
            <p:ph idx="4294967295" type="title"/>
          </p:nvPr>
        </p:nvSpPr>
        <p:spPr>
          <a:xfrm>
            <a:off x="201725" y="1032263"/>
            <a:ext cx="890400" cy="3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Price</a:t>
            </a:r>
            <a:endParaRPr sz="2000">
              <a:solidFill>
                <a:schemeClr val="lt2"/>
              </a:solidFill>
            </a:endParaRPr>
          </a:p>
        </p:txBody>
      </p:sp>
      <p:sp>
        <p:nvSpPr>
          <p:cNvPr id="610" name="Google Shape;610;p102"/>
          <p:cNvSpPr txBox="1"/>
          <p:nvPr>
            <p:ph idx="4" type="title"/>
          </p:nvPr>
        </p:nvSpPr>
        <p:spPr>
          <a:xfrm>
            <a:off x="6363125" y="1060250"/>
            <a:ext cx="24378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Product Category</a:t>
            </a:r>
            <a:endParaRPr sz="2000">
              <a:solidFill>
                <a:schemeClr val="lt2"/>
              </a:solidFill>
            </a:endParaRPr>
          </a:p>
        </p:txBody>
      </p:sp>
      <p:sp>
        <p:nvSpPr>
          <p:cNvPr id="611" name="Google Shape;611;p102"/>
          <p:cNvSpPr txBox="1"/>
          <p:nvPr/>
        </p:nvSpPr>
        <p:spPr>
          <a:xfrm>
            <a:off x="1195800" y="3605613"/>
            <a:ext cx="64398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Tight"/>
                <a:ea typeface="Inter Tight"/>
                <a:cs typeface="Inter Tight"/>
                <a:sym typeface="Inter Tight"/>
              </a:rPr>
              <a:t>Address the business question of understanding what drives customer satisfaction and product performance on Amazon’s platform by linking customer reviews with product metadata </a:t>
            </a:r>
            <a:endParaRPr sz="1800">
              <a:solidFill>
                <a:schemeClr val="dk1"/>
              </a:solidFill>
              <a:latin typeface="Inter Tight"/>
              <a:ea typeface="Inter Tight"/>
              <a:cs typeface="Inter Tight"/>
              <a:sym typeface="Inter Tight"/>
            </a:endParaRPr>
          </a:p>
        </p:txBody>
      </p:sp>
      <p:grpSp>
        <p:nvGrpSpPr>
          <p:cNvPr id="612" name="Google Shape;612;p102"/>
          <p:cNvGrpSpPr/>
          <p:nvPr/>
        </p:nvGrpSpPr>
        <p:grpSpPr>
          <a:xfrm>
            <a:off x="989450" y="985264"/>
            <a:ext cx="406719" cy="404527"/>
            <a:chOff x="-2571737" y="2764550"/>
            <a:chExt cx="292225" cy="290650"/>
          </a:xfrm>
        </p:grpSpPr>
        <p:sp>
          <p:nvSpPr>
            <p:cNvPr id="613" name="Google Shape;613;p102"/>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dk1"/>
            </a:solidFill>
            <a:ln>
              <a:noFill/>
            </a:ln>
          </p:spPr>
          <p:txBody>
            <a:bodyPr anchorCtr="0" anchor="ctr" bIns="134600" lIns="134600" spcFirstLastPara="1" rIns="134600" wrap="square" tIns="134600">
              <a:noAutofit/>
            </a:bodyPr>
            <a:lstStyle/>
            <a:p>
              <a:pPr indent="0" lvl="0" marL="0" rtl="0" algn="l">
                <a:spcBef>
                  <a:spcPts val="0"/>
                </a:spcBef>
                <a:spcAft>
                  <a:spcPts val="0"/>
                </a:spcAft>
                <a:buNone/>
              </a:pPr>
              <a:r>
                <a:t/>
              </a:r>
              <a:endParaRPr/>
            </a:p>
          </p:txBody>
        </p:sp>
        <p:sp>
          <p:nvSpPr>
            <p:cNvPr id="614" name="Google Shape;614;p102"/>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dk1"/>
            </a:solidFill>
            <a:ln>
              <a:noFill/>
            </a:ln>
          </p:spPr>
          <p:txBody>
            <a:bodyPr anchorCtr="0" anchor="ctr" bIns="134600" lIns="134600" spcFirstLastPara="1" rIns="134600" wrap="square" tIns="134600">
              <a:noAutofit/>
            </a:bodyPr>
            <a:lstStyle/>
            <a:p>
              <a:pPr indent="0" lvl="0" marL="0" rtl="0" algn="l">
                <a:spcBef>
                  <a:spcPts val="0"/>
                </a:spcBef>
                <a:spcAft>
                  <a:spcPts val="0"/>
                </a:spcAft>
                <a:buNone/>
              </a:pPr>
              <a:r>
                <a:t/>
              </a:r>
              <a:endParaRPr/>
            </a:p>
          </p:txBody>
        </p:sp>
        <p:sp>
          <p:nvSpPr>
            <p:cNvPr id="615" name="Google Shape;615;p102"/>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dk1"/>
            </a:solidFill>
            <a:ln>
              <a:noFill/>
            </a:ln>
          </p:spPr>
          <p:txBody>
            <a:bodyPr anchorCtr="0" anchor="ctr" bIns="134600" lIns="134600" spcFirstLastPara="1" rIns="134600" wrap="square" tIns="134600">
              <a:noAutofit/>
            </a:bodyPr>
            <a:lstStyle/>
            <a:p>
              <a:pPr indent="0" lvl="0" marL="0" rtl="0" algn="l">
                <a:spcBef>
                  <a:spcPts val="0"/>
                </a:spcBef>
                <a:spcAft>
                  <a:spcPts val="0"/>
                </a:spcAft>
                <a:buNone/>
              </a:pPr>
              <a:r>
                <a:t/>
              </a:r>
              <a:endParaRPr/>
            </a:p>
          </p:txBody>
        </p:sp>
      </p:grpSp>
      <p:grpSp>
        <p:nvGrpSpPr>
          <p:cNvPr id="616" name="Google Shape;616;p102"/>
          <p:cNvGrpSpPr/>
          <p:nvPr/>
        </p:nvGrpSpPr>
        <p:grpSpPr>
          <a:xfrm>
            <a:off x="4473030" y="1085585"/>
            <a:ext cx="367473" cy="366469"/>
            <a:chOff x="-937025" y="2064750"/>
            <a:chExt cx="292225" cy="291450"/>
          </a:xfrm>
        </p:grpSpPr>
        <p:sp>
          <p:nvSpPr>
            <p:cNvPr id="617" name="Google Shape;617;p102"/>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dk1"/>
            </a:solidFill>
            <a:ln>
              <a:noFill/>
            </a:ln>
          </p:spPr>
          <p:txBody>
            <a:bodyPr anchorCtr="0" anchor="ctr" bIns="121600" lIns="121600" spcFirstLastPara="1" rIns="121600" wrap="square" tIns="121600">
              <a:noAutofit/>
            </a:bodyPr>
            <a:lstStyle/>
            <a:p>
              <a:pPr indent="0" lvl="0" marL="0" rtl="0" algn="l">
                <a:spcBef>
                  <a:spcPts val="0"/>
                </a:spcBef>
                <a:spcAft>
                  <a:spcPts val="0"/>
                </a:spcAft>
                <a:buNone/>
              </a:pPr>
              <a:r>
                <a:t/>
              </a:r>
              <a:endParaRPr/>
            </a:p>
          </p:txBody>
        </p:sp>
        <p:sp>
          <p:nvSpPr>
            <p:cNvPr id="618" name="Google Shape;618;p102"/>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dk1"/>
            </a:solidFill>
            <a:ln>
              <a:noFill/>
            </a:ln>
          </p:spPr>
          <p:txBody>
            <a:bodyPr anchorCtr="0" anchor="ctr" bIns="121600" lIns="121600" spcFirstLastPara="1" rIns="121600" wrap="square" tIns="121600">
              <a:noAutofit/>
            </a:bodyPr>
            <a:lstStyle/>
            <a:p>
              <a:pPr indent="0" lvl="0" marL="0" rtl="0" algn="l">
                <a:spcBef>
                  <a:spcPts val="0"/>
                </a:spcBef>
                <a:spcAft>
                  <a:spcPts val="0"/>
                </a:spcAft>
                <a:buNone/>
              </a:pPr>
              <a:r>
                <a:t/>
              </a:r>
              <a:endParaRPr/>
            </a:p>
          </p:txBody>
        </p:sp>
        <p:sp>
          <p:nvSpPr>
            <p:cNvPr id="619" name="Google Shape;619;p102"/>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dk1"/>
            </a:solidFill>
            <a:ln>
              <a:noFill/>
            </a:ln>
          </p:spPr>
          <p:txBody>
            <a:bodyPr anchorCtr="0" anchor="ctr" bIns="121600" lIns="121600" spcFirstLastPara="1" rIns="121600" wrap="square" tIns="121600">
              <a:noAutofit/>
            </a:bodyPr>
            <a:lstStyle/>
            <a:p>
              <a:pPr indent="0" lvl="0" marL="0" rtl="0" algn="l">
                <a:spcBef>
                  <a:spcPts val="0"/>
                </a:spcBef>
                <a:spcAft>
                  <a:spcPts val="0"/>
                </a:spcAft>
                <a:buNone/>
              </a:pPr>
              <a:r>
                <a:t/>
              </a:r>
              <a:endParaRPr/>
            </a:p>
          </p:txBody>
        </p:sp>
      </p:grpSp>
      <p:sp>
        <p:nvSpPr>
          <p:cNvPr id="620" name="Google Shape;620;p102"/>
          <p:cNvSpPr/>
          <p:nvPr/>
        </p:nvSpPr>
        <p:spPr>
          <a:xfrm>
            <a:off x="8574804" y="1127777"/>
            <a:ext cx="367481" cy="366482"/>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2"/>
          <p:cNvSpPr/>
          <p:nvPr/>
        </p:nvSpPr>
        <p:spPr>
          <a:xfrm>
            <a:off x="3908984" y="2782881"/>
            <a:ext cx="868006" cy="752179"/>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dk1"/>
          </a:solidFill>
          <a:ln>
            <a:noFill/>
          </a:ln>
        </p:spPr>
        <p:txBody>
          <a:bodyPr anchorCtr="0" anchor="ctr" bIns="84000" lIns="84000" spcFirstLastPara="1" rIns="84000" wrap="square" tIns="84000">
            <a:noAutofit/>
          </a:bodyPr>
          <a:lstStyle/>
          <a:p>
            <a:pPr indent="0" lvl="0" marL="0" rtl="0" algn="l">
              <a:spcBef>
                <a:spcPts val="0"/>
              </a:spcBef>
              <a:spcAft>
                <a:spcPts val="0"/>
              </a:spcAft>
              <a:buNone/>
            </a:pPr>
            <a:r>
              <a:t/>
            </a:r>
            <a:endParaRPr sz="1286"/>
          </a:p>
        </p:txBody>
      </p:sp>
      <p:sp>
        <p:nvSpPr>
          <p:cNvPr id="622" name="Google Shape;622;p102"/>
          <p:cNvSpPr/>
          <p:nvPr/>
        </p:nvSpPr>
        <p:spPr>
          <a:xfrm>
            <a:off x="4857612" y="2820797"/>
            <a:ext cx="60533" cy="55105"/>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FFE599"/>
          </a:solidFill>
          <a:ln>
            <a:noFill/>
          </a:ln>
        </p:spPr>
        <p:txBody>
          <a:bodyPr anchorCtr="0" anchor="ctr" bIns="84000" lIns="84000" spcFirstLastPara="1" rIns="84000" wrap="square" tIns="84000">
            <a:noAutofit/>
          </a:bodyPr>
          <a:lstStyle/>
          <a:p>
            <a:pPr indent="0" lvl="0" marL="0" rtl="0" algn="l">
              <a:spcBef>
                <a:spcPts val="0"/>
              </a:spcBef>
              <a:spcAft>
                <a:spcPts val="0"/>
              </a:spcAft>
              <a:buNone/>
            </a:pPr>
            <a:r>
              <a:t/>
            </a:r>
            <a:endParaRPr sz="1286">
              <a:solidFill>
                <a:srgbClr val="435D74"/>
              </a:solidFill>
            </a:endParaRPr>
          </a:p>
        </p:txBody>
      </p:sp>
      <p:sp>
        <p:nvSpPr>
          <p:cNvPr id="623" name="Google Shape;623;p102"/>
          <p:cNvSpPr/>
          <p:nvPr/>
        </p:nvSpPr>
        <p:spPr>
          <a:xfrm>
            <a:off x="4829034" y="2954791"/>
            <a:ext cx="60533" cy="55105"/>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FFE599"/>
          </a:solidFill>
          <a:ln>
            <a:noFill/>
          </a:ln>
        </p:spPr>
        <p:txBody>
          <a:bodyPr anchorCtr="0" anchor="ctr" bIns="84000" lIns="84000" spcFirstLastPara="1" rIns="84000" wrap="square" tIns="84000">
            <a:noAutofit/>
          </a:bodyPr>
          <a:lstStyle/>
          <a:p>
            <a:pPr indent="0" lvl="0" marL="0" rtl="0" algn="l">
              <a:spcBef>
                <a:spcPts val="0"/>
              </a:spcBef>
              <a:spcAft>
                <a:spcPts val="0"/>
              </a:spcAft>
              <a:buNone/>
            </a:pPr>
            <a:r>
              <a:t/>
            </a:r>
            <a:endParaRPr sz="1286">
              <a:solidFill>
                <a:srgbClr val="435D74"/>
              </a:solidFill>
            </a:endParaRPr>
          </a:p>
        </p:txBody>
      </p:sp>
      <p:sp>
        <p:nvSpPr>
          <p:cNvPr id="624" name="Google Shape;624;p102"/>
          <p:cNvSpPr/>
          <p:nvPr/>
        </p:nvSpPr>
        <p:spPr>
          <a:xfrm>
            <a:off x="3730800" y="3248370"/>
            <a:ext cx="60533" cy="55105"/>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FFE599"/>
          </a:solidFill>
          <a:ln>
            <a:noFill/>
          </a:ln>
        </p:spPr>
        <p:txBody>
          <a:bodyPr anchorCtr="0" anchor="ctr" bIns="84000" lIns="84000" spcFirstLastPara="1" rIns="84000" wrap="square" tIns="84000">
            <a:noAutofit/>
          </a:bodyPr>
          <a:lstStyle/>
          <a:p>
            <a:pPr indent="0" lvl="0" marL="0" rtl="0" algn="l">
              <a:spcBef>
                <a:spcPts val="0"/>
              </a:spcBef>
              <a:spcAft>
                <a:spcPts val="0"/>
              </a:spcAft>
              <a:buNone/>
            </a:pPr>
            <a:r>
              <a:t/>
            </a:r>
            <a:endParaRPr sz="1286">
              <a:solidFill>
                <a:srgbClr val="435D74"/>
              </a:solidFill>
            </a:endParaRPr>
          </a:p>
        </p:txBody>
      </p:sp>
      <p:sp>
        <p:nvSpPr>
          <p:cNvPr id="625" name="Google Shape;625;p102"/>
          <p:cNvSpPr/>
          <p:nvPr/>
        </p:nvSpPr>
        <p:spPr>
          <a:xfrm>
            <a:off x="3811479" y="3579542"/>
            <a:ext cx="60533" cy="55105"/>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FFE599"/>
          </a:solidFill>
          <a:ln>
            <a:noFill/>
          </a:ln>
        </p:spPr>
        <p:txBody>
          <a:bodyPr anchorCtr="0" anchor="ctr" bIns="84000" lIns="84000" spcFirstLastPara="1" rIns="84000" wrap="square" tIns="84000">
            <a:noAutofit/>
          </a:bodyPr>
          <a:lstStyle/>
          <a:p>
            <a:pPr indent="0" lvl="0" marL="0" rtl="0" algn="l">
              <a:spcBef>
                <a:spcPts val="0"/>
              </a:spcBef>
              <a:spcAft>
                <a:spcPts val="0"/>
              </a:spcAft>
              <a:buNone/>
            </a:pPr>
            <a:r>
              <a:t/>
            </a:r>
            <a:endParaRPr sz="1286">
              <a:solidFill>
                <a:srgbClr val="435D74"/>
              </a:solidFill>
            </a:endParaRPr>
          </a:p>
        </p:txBody>
      </p:sp>
      <p:sp>
        <p:nvSpPr>
          <p:cNvPr id="626" name="Google Shape;626;p102"/>
          <p:cNvSpPr/>
          <p:nvPr/>
        </p:nvSpPr>
        <p:spPr>
          <a:xfrm>
            <a:off x="4553873" y="2654826"/>
            <a:ext cx="60533" cy="55105"/>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FFE599"/>
          </a:solidFill>
          <a:ln>
            <a:noFill/>
          </a:ln>
        </p:spPr>
        <p:txBody>
          <a:bodyPr anchorCtr="0" anchor="ctr" bIns="84000" lIns="84000" spcFirstLastPara="1" rIns="84000" wrap="square" tIns="84000">
            <a:noAutofit/>
          </a:bodyPr>
          <a:lstStyle/>
          <a:p>
            <a:pPr indent="0" lvl="0" marL="0" rtl="0" algn="l">
              <a:spcBef>
                <a:spcPts val="0"/>
              </a:spcBef>
              <a:spcAft>
                <a:spcPts val="0"/>
              </a:spcAft>
              <a:buNone/>
            </a:pPr>
            <a:r>
              <a:t/>
            </a:r>
            <a:endParaRPr sz="1286">
              <a:solidFill>
                <a:srgbClr val="435D74"/>
              </a:solidFill>
            </a:endParaRPr>
          </a:p>
        </p:txBody>
      </p:sp>
      <p:sp>
        <p:nvSpPr>
          <p:cNvPr id="627" name="Google Shape;627;p102"/>
          <p:cNvSpPr/>
          <p:nvPr/>
        </p:nvSpPr>
        <p:spPr>
          <a:xfrm>
            <a:off x="3882670" y="3392334"/>
            <a:ext cx="60533" cy="55105"/>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FFE599"/>
          </a:solidFill>
          <a:ln>
            <a:noFill/>
          </a:ln>
        </p:spPr>
        <p:txBody>
          <a:bodyPr anchorCtr="0" anchor="ctr" bIns="84000" lIns="84000" spcFirstLastPara="1" rIns="84000" wrap="square" tIns="84000">
            <a:noAutofit/>
          </a:bodyPr>
          <a:lstStyle/>
          <a:p>
            <a:pPr indent="0" lvl="0" marL="0" rtl="0" algn="l">
              <a:spcBef>
                <a:spcPts val="0"/>
              </a:spcBef>
              <a:spcAft>
                <a:spcPts val="0"/>
              </a:spcAft>
              <a:buNone/>
            </a:pPr>
            <a:r>
              <a:t/>
            </a:r>
            <a:endParaRPr sz="1286">
              <a:solidFill>
                <a:srgbClr val="435D7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0"/>
          <p:cNvSpPr txBox="1"/>
          <p:nvPr>
            <p:ph type="title"/>
          </p:nvPr>
        </p:nvSpPr>
        <p:spPr>
          <a:xfrm>
            <a:off x="228600" y="228600"/>
            <a:ext cx="57723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Machine Learning Analysis</a:t>
            </a:r>
            <a:endParaRPr b="1" sz="2800">
              <a:latin typeface="Inter Tight"/>
              <a:ea typeface="Inter Tight"/>
              <a:cs typeface="Inter Tight"/>
              <a:sym typeface="Inter T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19" name="Google Shape;819;p120"/>
          <p:cNvPicPr preferRelativeResize="0"/>
          <p:nvPr/>
        </p:nvPicPr>
        <p:blipFill>
          <a:blip r:embed="rId3">
            <a:alphaModFix/>
          </a:blip>
          <a:stretch>
            <a:fillRect/>
          </a:stretch>
        </p:blipFill>
        <p:spPr>
          <a:xfrm>
            <a:off x="564250" y="3050613"/>
            <a:ext cx="4454401" cy="1898334"/>
          </a:xfrm>
          <a:prstGeom prst="rect">
            <a:avLst/>
          </a:prstGeom>
          <a:noFill/>
          <a:ln>
            <a:noFill/>
          </a:ln>
          <a:effectLst>
            <a:outerShdw blurRad="57150" rotWithShape="0" algn="bl" dir="5400000" dist="19050">
              <a:srgbClr val="000000">
                <a:alpha val="50000"/>
              </a:srgbClr>
            </a:outerShdw>
          </a:effectLst>
        </p:spPr>
      </p:pic>
      <p:pic>
        <p:nvPicPr>
          <p:cNvPr id="820" name="Google Shape;820;p120"/>
          <p:cNvPicPr preferRelativeResize="0"/>
          <p:nvPr/>
        </p:nvPicPr>
        <p:blipFill>
          <a:blip r:embed="rId4">
            <a:alphaModFix/>
          </a:blip>
          <a:stretch>
            <a:fillRect/>
          </a:stretch>
        </p:blipFill>
        <p:spPr>
          <a:xfrm>
            <a:off x="1404808" y="913900"/>
            <a:ext cx="2773284" cy="2086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821" name="Google Shape;821;p120"/>
          <p:cNvSpPr txBox="1"/>
          <p:nvPr/>
        </p:nvSpPr>
        <p:spPr>
          <a:xfrm>
            <a:off x="5280325" y="819000"/>
            <a:ext cx="3385800" cy="2433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Inter Tight"/>
              <a:buChar char="●"/>
            </a:pPr>
            <a:r>
              <a:rPr lang="en" sz="1200">
                <a:solidFill>
                  <a:schemeClr val="dk1"/>
                </a:solidFill>
                <a:latin typeface="Inter Tight"/>
                <a:ea typeface="Inter Tight"/>
                <a:cs typeface="Inter Tight"/>
                <a:sym typeface="Inter Tight"/>
              </a:rPr>
              <a:t>Identified key complaint themes from 1–2 star reviews using NLP </a:t>
            </a:r>
            <a:endParaRPr sz="1200">
              <a:solidFill>
                <a:schemeClr val="dk1"/>
              </a:solidFill>
              <a:latin typeface="Inter Tight"/>
              <a:ea typeface="Inter Tight"/>
              <a:cs typeface="Inter Tight"/>
              <a:sym typeface="Inter Tight"/>
            </a:endParaRPr>
          </a:p>
          <a:p>
            <a:pPr indent="0" lvl="0" marL="457200" rtl="0" algn="l">
              <a:spcBef>
                <a:spcPts val="0"/>
              </a:spcBef>
              <a:spcAft>
                <a:spcPts val="0"/>
              </a:spcAft>
              <a:buNone/>
            </a:pPr>
            <a:r>
              <a:t/>
            </a:r>
            <a:endParaRPr sz="1200">
              <a:solidFill>
                <a:schemeClr val="dk1"/>
              </a:solidFill>
              <a:latin typeface="Inter Tight"/>
              <a:ea typeface="Inter Tight"/>
              <a:cs typeface="Inter Tight"/>
              <a:sym typeface="Inter Tight"/>
            </a:endParaRPr>
          </a:p>
          <a:p>
            <a:pPr indent="-304800" lvl="0" marL="457200" rtl="0" algn="l">
              <a:spcBef>
                <a:spcPts val="0"/>
              </a:spcBef>
              <a:spcAft>
                <a:spcPts val="0"/>
              </a:spcAft>
              <a:buClr>
                <a:schemeClr val="dk1"/>
              </a:buClr>
              <a:buSzPts val="1200"/>
              <a:buFont typeface="Inter Tight"/>
              <a:buChar char="●"/>
            </a:pPr>
            <a:r>
              <a:rPr lang="en" sz="1200">
                <a:solidFill>
                  <a:schemeClr val="dk1"/>
                </a:solidFill>
                <a:latin typeface="Inter Tight"/>
                <a:ea typeface="Inter Tight"/>
                <a:cs typeface="Inter Tight"/>
                <a:sym typeface="Inter Tight"/>
              </a:rPr>
              <a:t>Grouped recurring issues into major categories (e.g., tech failures, durability, shipping, sizing).</a:t>
            </a:r>
            <a:endParaRPr sz="1200">
              <a:solidFill>
                <a:schemeClr val="dk1"/>
              </a:solidFill>
              <a:latin typeface="Inter Tight"/>
              <a:ea typeface="Inter Tight"/>
              <a:cs typeface="Inter Tight"/>
              <a:sym typeface="Inter Tight"/>
            </a:endParaRPr>
          </a:p>
          <a:p>
            <a:pPr indent="0" lvl="0" marL="457200" rtl="0" algn="l">
              <a:spcBef>
                <a:spcPts val="0"/>
              </a:spcBef>
              <a:spcAft>
                <a:spcPts val="0"/>
              </a:spcAft>
              <a:buNone/>
            </a:pPr>
            <a:r>
              <a:t/>
            </a:r>
            <a:endParaRPr sz="1200">
              <a:solidFill>
                <a:schemeClr val="dk1"/>
              </a:solidFill>
              <a:latin typeface="Inter Tight"/>
              <a:ea typeface="Inter Tight"/>
              <a:cs typeface="Inter Tight"/>
              <a:sym typeface="Inter Tight"/>
            </a:endParaRPr>
          </a:p>
          <a:p>
            <a:pPr indent="-304800" lvl="0" marL="457200" rtl="0" algn="l">
              <a:spcBef>
                <a:spcPts val="0"/>
              </a:spcBef>
              <a:spcAft>
                <a:spcPts val="0"/>
              </a:spcAft>
              <a:buClr>
                <a:schemeClr val="dk1"/>
              </a:buClr>
              <a:buSzPts val="1200"/>
              <a:buFont typeface="Inter Tight"/>
              <a:buChar char="●"/>
            </a:pPr>
            <a:r>
              <a:rPr lang="en" sz="1200">
                <a:solidFill>
                  <a:schemeClr val="dk1"/>
                </a:solidFill>
                <a:latin typeface="Inter Tight"/>
                <a:ea typeface="Inter Tight"/>
                <a:cs typeface="Inter Tight"/>
                <a:sym typeface="Inter Tight"/>
              </a:rPr>
              <a:t>Sellers can apply the same method to their own product groups to uncover product-specific complaint patterns.</a:t>
            </a:r>
            <a:endParaRPr sz="1200">
              <a:solidFill>
                <a:schemeClr val="dk1"/>
              </a:solidFill>
              <a:latin typeface="Inter Tight"/>
              <a:ea typeface="Inter Tight"/>
              <a:cs typeface="Inter Tight"/>
              <a:sym typeface="Inter Tight"/>
            </a:endParaRPr>
          </a:p>
          <a:p>
            <a:pPr indent="0" lvl="0" marL="457200" rtl="0" algn="l">
              <a:spcBef>
                <a:spcPts val="0"/>
              </a:spcBef>
              <a:spcAft>
                <a:spcPts val="0"/>
              </a:spcAft>
              <a:buNone/>
            </a:pPr>
            <a:r>
              <a:t/>
            </a:r>
            <a:endParaRPr sz="1200">
              <a:solidFill>
                <a:schemeClr val="dk1"/>
              </a:solidFill>
              <a:latin typeface="Inter Tight"/>
              <a:ea typeface="Inter Tight"/>
              <a:cs typeface="Inter Tight"/>
              <a:sym typeface="Inter Tight"/>
            </a:endParaRPr>
          </a:p>
          <a:p>
            <a:pPr indent="-304800" lvl="0" marL="457200" rtl="0" algn="l">
              <a:spcBef>
                <a:spcPts val="0"/>
              </a:spcBef>
              <a:spcAft>
                <a:spcPts val="0"/>
              </a:spcAft>
              <a:buClr>
                <a:schemeClr val="dk1"/>
              </a:buClr>
              <a:buSzPts val="1200"/>
              <a:buFont typeface="Inter Tight"/>
              <a:buChar char="●"/>
            </a:pPr>
            <a:r>
              <a:rPr lang="en" sz="1200">
                <a:solidFill>
                  <a:schemeClr val="dk1"/>
                </a:solidFill>
                <a:latin typeface="Inter Tight"/>
                <a:ea typeface="Inter Tight"/>
                <a:cs typeface="Inter Tight"/>
                <a:sym typeface="Inter Tight"/>
              </a:rPr>
              <a:t>Used LDA topic modeling pipeline</a:t>
            </a:r>
            <a:endParaRPr sz="1200">
              <a:solidFill>
                <a:schemeClr val="dk1"/>
              </a:solidFill>
              <a:latin typeface="Inter Tight"/>
              <a:ea typeface="Inter Tight"/>
              <a:cs typeface="Inter Tight"/>
              <a:sym typeface="Inter Tight"/>
            </a:endParaRPr>
          </a:p>
        </p:txBody>
      </p:sp>
      <p:sp>
        <p:nvSpPr>
          <p:cNvPr id="822" name="Google Shape;822;p120"/>
          <p:cNvSpPr/>
          <p:nvPr/>
        </p:nvSpPr>
        <p:spPr>
          <a:xfrm>
            <a:off x="5151550" y="3367300"/>
            <a:ext cx="3729600" cy="1629900"/>
          </a:xfrm>
          <a:prstGeom prst="cloudCallout">
            <a:avLst>
              <a:gd fmla="val -17447" name="adj1"/>
              <a:gd fmla="val -63170" name="adj2"/>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Tight"/>
              <a:ea typeface="Inter Tight"/>
              <a:cs typeface="Inter Tight"/>
              <a:sym typeface="Inter Tight"/>
            </a:endParaRPr>
          </a:p>
        </p:txBody>
      </p:sp>
      <p:sp>
        <p:nvSpPr>
          <p:cNvPr id="823" name="Google Shape;823;p120"/>
          <p:cNvSpPr/>
          <p:nvPr/>
        </p:nvSpPr>
        <p:spPr>
          <a:xfrm>
            <a:off x="6138156" y="3494739"/>
            <a:ext cx="1723800" cy="234900"/>
          </a:xfrm>
          <a:prstGeom prst="roundRect">
            <a:avLst>
              <a:gd fmla="val 3514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Tight"/>
                <a:ea typeface="Inter Tight"/>
                <a:cs typeface="Inter Tight"/>
                <a:sym typeface="Inter Tight"/>
              </a:rPr>
              <a:t>What is LDA?</a:t>
            </a:r>
            <a:endParaRPr>
              <a:latin typeface="Inter Tight"/>
              <a:ea typeface="Inter Tight"/>
              <a:cs typeface="Inter Tight"/>
              <a:sym typeface="Inter Tight"/>
            </a:endParaRPr>
          </a:p>
        </p:txBody>
      </p:sp>
      <p:sp>
        <p:nvSpPr>
          <p:cNvPr id="824" name="Google Shape;824;p120"/>
          <p:cNvSpPr txBox="1"/>
          <p:nvPr/>
        </p:nvSpPr>
        <p:spPr>
          <a:xfrm>
            <a:off x="5533900" y="3696100"/>
            <a:ext cx="30519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Tight"/>
                <a:ea typeface="Inter Tight"/>
                <a:cs typeface="Inter Tight"/>
                <a:sym typeface="Inter Tight"/>
              </a:rPr>
              <a:t>LDA (Latent Dirichlet Allocation) is a topic modeling algorithm that automatically discovers hidden themes in large collections of text. It groups together words that frequently appear together and identifies the main topics within the documents.</a:t>
            </a:r>
            <a:endParaRPr sz="1000">
              <a:solidFill>
                <a:schemeClr val="lt1"/>
              </a:solidFill>
              <a:latin typeface="Inter Tight"/>
              <a:ea typeface="Inter Tight"/>
              <a:cs typeface="Inter Tight"/>
              <a:sym typeface="Inter Tight"/>
            </a:endParaRPr>
          </a:p>
          <a:p>
            <a:pPr indent="0" lvl="0" marL="0" rtl="0" algn="ctr">
              <a:spcBef>
                <a:spcPts val="0"/>
              </a:spcBef>
              <a:spcAft>
                <a:spcPts val="0"/>
              </a:spcAft>
              <a:buNone/>
            </a:pPr>
            <a:r>
              <a:t/>
            </a:r>
            <a:endParaRPr sz="1200">
              <a:solidFill>
                <a:schemeClr val="dk1"/>
              </a:solidFill>
              <a:latin typeface="Inter Tight"/>
              <a:ea typeface="Inter Tight"/>
              <a:cs typeface="Inter Tight"/>
              <a:sym typeface="Inter T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21"/>
          <p:cNvSpPr txBox="1"/>
          <p:nvPr>
            <p:ph type="title"/>
          </p:nvPr>
        </p:nvSpPr>
        <p:spPr>
          <a:xfrm>
            <a:off x="228600" y="228600"/>
            <a:ext cx="57723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ter Tight"/>
                <a:ea typeface="Inter Tight"/>
                <a:cs typeface="Inter Tight"/>
                <a:sym typeface="Inter Tight"/>
              </a:rPr>
              <a:t>Conclusion</a:t>
            </a:r>
            <a:endParaRPr b="1" sz="2800">
              <a:latin typeface="Inter Tight"/>
              <a:ea typeface="Inter Tight"/>
              <a:cs typeface="Inter Tight"/>
              <a:sym typeface="Inter T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30" name="Google Shape;830;p121"/>
          <p:cNvSpPr txBox="1"/>
          <p:nvPr/>
        </p:nvSpPr>
        <p:spPr>
          <a:xfrm>
            <a:off x="4279525" y="1614100"/>
            <a:ext cx="3817500" cy="3540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9FBFD"/>
              </a:buClr>
              <a:buSzPts val="1400"/>
              <a:buFont typeface="Inter Tight Light"/>
              <a:buAutoNum type="arabicPeriod"/>
            </a:pPr>
            <a:r>
              <a:rPr b="1" lang="en">
                <a:solidFill>
                  <a:srgbClr val="F9FBFD"/>
                </a:solidFill>
                <a:latin typeface="Inter Tight"/>
                <a:ea typeface="Inter Tight"/>
                <a:cs typeface="Inter Tight"/>
                <a:sym typeface="Inter Tight"/>
              </a:rPr>
              <a:t>Feature Importance</a:t>
            </a:r>
            <a:br>
              <a:rPr lang="en">
                <a:solidFill>
                  <a:srgbClr val="F9FBFD"/>
                </a:solidFill>
                <a:latin typeface="Inter Tight Light"/>
                <a:ea typeface="Inter Tight Light"/>
                <a:cs typeface="Inter Tight Light"/>
                <a:sym typeface="Inter Tight Light"/>
              </a:rPr>
            </a:br>
            <a:r>
              <a:rPr lang="en">
                <a:solidFill>
                  <a:srgbClr val="F9FBFD"/>
                </a:solidFill>
                <a:latin typeface="Inter Tight Light"/>
                <a:ea typeface="Inter Tight Light"/>
                <a:cs typeface="Inter Tight Light"/>
                <a:sym typeface="Inter Tight Light"/>
              </a:rPr>
              <a:t> </a:t>
            </a:r>
            <a:r>
              <a:rPr lang="en" sz="1300">
                <a:solidFill>
                  <a:srgbClr val="F9FBFD"/>
                </a:solidFill>
                <a:latin typeface="Inter Tight Light"/>
                <a:ea typeface="Inter Tight Light"/>
                <a:cs typeface="Inter Tight Light"/>
                <a:sym typeface="Inter Tight Light"/>
              </a:rPr>
              <a:t>Sellers should focus on video contents and degree of details in description.</a:t>
            </a:r>
            <a:br>
              <a:rPr lang="en" sz="1300">
                <a:solidFill>
                  <a:srgbClr val="F9FBFD"/>
                </a:solidFill>
                <a:latin typeface="Inter Tight Light"/>
                <a:ea typeface="Inter Tight Light"/>
                <a:cs typeface="Inter Tight Light"/>
                <a:sym typeface="Inter Tight Light"/>
              </a:rPr>
            </a:br>
            <a:r>
              <a:rPr lang="en" sz="1300">
                <a:solidFill>
                  <a:srgbClr val="F9FBFD"/>
                </a:solidFill>
                <a:latin typeface="Inter Tight Light"/>
                <a:ea typeface="Inter Tight Light"/>
                <a:cs typeface="Inter Tight Light"/>
                <a:sym typeface="Inter Tight Light"/>
              </a:rPr>
              <a:t>  The Cell Phones &amp; Accessories category requires careful attention to its unique factors, including product quality, defects, and delivery-related issues.</a:t>
            </a:r>
            <a:endParaRPr b="1" sz="1300">
              <a:solidFill>
                <a:srgbClr val="F9FBFD"/>
              </a:solidFill>
              <a:latin typeface="Inter Tight"/>
              <a:ea typeface="Inter Tight"/>
              <a:cs typeface="Inter Tight"/>
              <a:sym typeface="Inter Tight"/>
            </a:endParaRPr>
          </a:p>
          <a:p>
            <a:pPr indent="-317500" lvl="0" marL="457200" rtl="0" algn="l">
              <a:lnSpc>
                <a:spcPct val="115000"/>
              </a:lnSpc>
              <a:spcBef>
                <a:spcPts val="0"/>
              </a:spcBef>
              <a:spcAft>
                <a:spcPts val="0"/>
              </a:spcAft>
              <a:buClr>
                <a:srgbClr val="F9FBFD"/>
              </a:buClr>
              <a:buSzPts val="1400"/>
              <a:buFont typeface="Inter Tight Light"/>
              <a:buAutoNum type="arabicPeriod"/>
            </a:pPr>
            <a:r>
              <a:rPr b="1" lang="en">
                <a:solidFill>
                  <a:srgbClr val="F9FBFD"/>
                </a:solidFill>
                <a:latin typeface="Inter Tight"/>
                <a:ea typeface="Inter Tight"/>
                <a:cs typeface="Inter Tight"/>
                <a:sym typeface="Inter Tight"/>
              </a:rPr>
              <a:t>LDA Topic Modeling</a:t>
            </a:r>
            <a:br>
              <a:rPr lang="en">
                <a:solidFill>
                  <a:srgbClr val="F9FBFD"/>
                </a:solidFill>
                <a:latin typeface="Inter Tight Light"/>
                <a:ea typeface="Inter Tight Light"/>
                <a:cs typeface="Inter Tight Light"/>
                <a:sym typeface="Inter Tight Light"/>
              </a:rPr>
            </a:br>
            <a:r>
              <a:rPr lang="en" sz="1300">
                <a:solidFill>
                  <a:srgbClr val="F9FBFD"/>
                </a:solidFill>
                <a:latin typeface="Inter Tight Light"/>
                <a:ea typeface="Inter Tight Light"/>
                <a:cs typeface="Inter Tight Light"/>
                <a:sym typeface="Inter Tight Light"/>
              </a:rPr>
              <a:t> Quickly surfaces key reasons behind negative reviews to help sellers address major customer concerns.</a:t>
            </a:r>
            <a:endParaRPr sz="1300">
              <a:solidFill>
                <a:srgbClr val="F9FBFD"/>
              </a:solidFill>
              <a:latin typeface="Inter Tight Light"/>
              <a:ea typeface="Inter Tight Light"/>
              <a:cs typeface="Inter Tight Light"/>
              <a:sym typeface="Inter Tight Light"/>
            </a:endParaRPr>
          </a:p>
          <a:p>
            <a:pPr indent="0" lvl="0" marL="457200" rtl="0" algn="l">
              <a:lnSpc>
                <a:spcPct val="115000"/>
              </a:lnSpc>
              <a:spcBef>
                <a:spcPts val="1200"/>
              </a:spcBef>
              <a:spcAft>
                <a:spcPts val="0"/>
              </a:spcAft>
              <a:buNone/>
            </a:pPr>
            <a:r>
              <a:t/>
            </a:r>
            <a:endParaRPr>
              <a:solidFill>
                <a:srgbClr val="F9FBFD"/>
              </a:solidFill>
              <a:latin typeface="Inter Tight Light"/>
              <a:ea typeface="Inter Tight Light"/>
              <a:cs typeface="Inter Tight Light"/>
              <a:sym typeface="Inter Tight Light"/>
            </a:endParaRPr>
          </a:p>
          <a:p>
            <a:pPr indent="0" lvl="0" marL="0" rtl="0" algn="l">
              <a:spcBef>
                <a:spcPts val="1200"/>
              </a:spcBef>
              <a:spcAft>
                <a:spcPts val="0"/>
              </a:spcAft>
              <a:buNone/>
            </a:pPr>
            <a:r>
              <a:t/>
            </a:r>
            <a:endParaRPr>
              <a:solidFill>
                <a:srgbClr val="F9FBFD"/>
              </a:solidFill>
              <a:latin typeface="Inter Tight Light"/>
              <a:ea typeface="Inter Tight Light"/>
              <a:cs typeface="Inter Tight Light"/>
              <a:sym typeface="Inter Tight Light"/>
            </a:endParaRPr>
          </a:p>
        </p:txBody>
      </p:sp>
      <p:sp>
        <p:nvSpPr>
          <p:cNvPr id="831" name="Google Shape;831;p121"/>
          <p:cNvSpPr txBox="1"/>
          <p:nvPr/>
        </p:nvSpPr>
        <p:spPr>
          <a:xfrm>
            <a:off x="8847800" y="2420475"/>
            <a:ext cx="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Inter Tight"/>
              <a:ea typeface="Inter Tight"/>
              <a:cs typeface="Inter Tight"/>
              <a:sym typeface="Inter Tight"/>
            </a:endParaRPr>
          </a:p>
        </p:txBody>
      </p:sp>
      <p:sp>
        <p:nvSpPr>
          <p:cNvPr id="832" name="Google Shape;832;p121"/>
          <p:cNvSpPr/>
          <p:nvPr/>
        </p:nvSpPr>
        <p:spPr>
          <a:xfrm>
            <a:off x="954150" y="1073100"/>
            <a:ext cx="2872800" cy="4725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Inter Tight"/>
                <a:ea typeface="Inter Tight"/>
                <a:cs typeface="Inter Tight"/>
                <a:sym typeface="Inter Tight"/>
              </a:rPr>
              <a:t>Key Insights</a:t>
            </a:r>
            <a:endParaRPr b="1" sz="1800">
              <a:latin typeface="Inter Tight"/>
              <a:ea typeface="Inter Tight"/>
              <a:cs typeface="Inter Tight"/>
              <a:sym typeface="Inter Tight"/>
            </a:endParaRPr>
          </a:p>
        </p:txBody>
      </p:sp>
      <p:sp>
        <p:nvSpPr>
          <p:cNvPr id="833" name="Google Shape;833;p121"/>
          <p:cNvSpPr txBox="1"/>
          <p:nvPr/>
        </p:nvSpPr>
        <p:spPr>
          <a:xfrm>
            <a:off x="954150" y="1614100"/>
            <a:ext cx="31617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9FBFD"/>
              </a:buClr>
              <a:buSzPts val="1400"/>
              <a:buFont typeface="Inter Tight"/>
              <a:buAutoNum type="arabicPeriod"/>
            </a:pPr>
            <a:r>
              <a:rPr lang="en">
                <a:solidFill>
                  <a:srgbClr val="F9FBFD"/>
                </a:solidFill>
                <a:latin typeface="Inter Tight"/>
                <a:ea typeface="Inter Tight"/>
                <a:cs typeface="Inter Tight"/>
                <a:sym typeface="Inter Tight"/>
              </a:rPr>
              <a:t>Content Quality Matters: Strong videos and product descriptions help raise ratings.</a:t>
            </a:r>
            <a:endParaRPr>
              <a:solidFill>
                <a:srgbClr val="F9FBFD"/>
              </a:solidFill>
              <a:latin typeface="Inter Tight"/>
              <a:ea typeface="Inter Tight"/>
              <a:cs typeface="Inter Tight"/>
              <a:sym typeface="Inter Tight"/>
            </a:endParaRPr>
          </a:p>
          <a:p>
            <a:pPr indent="0" lvl="0" marL="457200" rtl="0" algn="l">
              <a:spcBef>
                <a:spcPts val="0"/>
              </a:spcBef>
              <a:spcAft>
                <a:spcPts val="0"/>
              </a:spcAft>
              <a:buNone/>
            </a:pPr>
            <a:r>
              <a:t/>
            </a:r>
            <a:endParaRPr>
              <a:solidFill>
                <a:srgbClr val="F9FBFD"/>
              </a:solidFill>
              <a:latin typeface="Inter Tight"/>
              <a:ea typeface="Inter Tight"/>
              <a:cs typeface="Inter Tight"/>
              <a:sym typeface="Inter Tight"/>
            </a:endParaRPr>
          </a:p>
          <a:p>
            <a:pPr indent="-317500" lvl="0" marL="457200" rtl="0" algn="l">
              <a:spcBef>
                <a:spcPts val="0"/>
              </a:spcBef>
              <a:spcAft>
                <a:spcPts val="0"/>
              </a:spcAft>
              <a:buClr>
                <a:srgbClr val="F9FBFD"/>
              </a:buClr>
              <a:buSzPts val="1400"/>
              <a:buFont typeface="Inter Tight"/>
              <a:buAutoNum type="arabicPeriod"/>
            </a:pPr>
            <a:r>
              <a:rPr lang="en">
                <a:solidFill>
                  <a:srgbClr val="F9FBFD"/>
                </a:solidFill>
                <a:latin typeface="Inter Tight"/>
                <a:ea typeface="Inter Tight"/>
                <a:cs typeface="Inter Tight"/>
                <a:sym typeface="Inter Tight"/>
              </a:rPr>
              <a:t>Helpful Votes Matter: Track helpful votes! they significantly influence overall ratings.</a:t>
            </a:r>
            <a:endParaRPr>
              <a:solidFill>
                <a:srgbClr val="F9FBFD"/>
              </a:solidFill>
              <a:latin typeface="Inter Tight"/>
              <a:ea typeface="Inter Tight"/>
              <a:cs typeface="Inter Tight"/>
              <a:sym typeface="Inter Tight"/>
            </a:endParaRPr>
          </a:p>
          <a:p>
            <a:pPr indent="0" lvl="0" marL="457200" rtl="0" algn="l">
              <a:spcBef>
                <a:spcPts val="0"/>
              </a:spcBef>
              <a:spcAft>
                <a:spcPts val="0"/>
              </a:spcAft>
              <a:buNone/>
            </a:pPr>
            <a:r>
              <a:t/>
            </a:r>
            <a:endParaRPr>
              <a:solidFill>
                <a:srgbClr val="F9FBFD"/>
              </a:solidFill>
              <a:latin typeface="Inter Tight"/>
              <a:ea typeface="Inter Tight"/>
              <a:cs typeface="Inter Tight"/>
              <a:sym typeface="Inter Tight"/>
            </a:endParaRPr>
          </a:p>
          <a:p>
            <a:pPr indent="-317500" lvl="0" marL="457200" rtl="0" algn="l">
              <a:spcBef>
                <a:spcPts val="0"/>
              </a:spcBef>
              <a:spcAft>
                <a:spcPts val="0"/>
              </a:spcAft>
              <a:buClr>
                <a:srgbClr val="F9FBFD"/>
              </a:buClr>
              <a:buSzPts val="1400"/>
              <a:buFont typeface="Inter Tight"/>
              <a:buAutoNum type="arabicPeriod"/>
            </a:pPr>
            <a:r>
              <a:rPr lang="en">
                <a:solidFill>
                  <a:srgbClr val="F9FBFD"/>
                </a:solidFill>
                <a:latin typeface="Inter Tight"/>
                <a:ea typeface="Inter Tight"/>
                <a:cs typeface="Inter Tight"/>
                <a:sym typeface="Inter Tight"/>
              </a:rPr>
              <a:t>Early Reviews Matter: Encourage early customer reviews to boost long-term rating performance.</a:t>
            </a:r>
            <a:endParaRPr>
              <a:solidFill>
                <a:srgbClr val="F9FBFD"/>
              </a:solidFill>
              <a:latin typeface="Inter Tight"/>
              <a:ea typeface="Inter Tight"/>
              <a:cs typeface="Inter Tight"/>
              <a:sym typeface="Inter Tight"/>
            </a:endParaRPr>
          </a:p>
        </p:txBody>
      </p:sp>
      <p:sp>
        <p:nvSpPr>
          <p:cNvPr id="834" name="Google Shape;834;p121"/>
          <p:cNvSpPr/>
          <p:nvPr/>
        </p:nvSpPr>
        <p:spPr>
          <a:xfrm>
            <a:off x="4751875" y="1073100"/>
            <a:ext cx="2872800" cy="4725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Inter Tight"/>
                <a:ea typeface="Inter Tight"/>
                <a:cs typeface="Inter Tight"/>
                <a:sym typeface="Inter Tight"/>
              </a:rPr>
              <a:t>ML Analysis</a:t>
            </a:r>
            <a:endParaRPr b="1" sz="1800">
              <a:latin typeface="Inter Tight"/>
              <a:ea typeface="Inter Tight"/>
              <a:cs typeface="Inter Tight"/>
              <a:sym typeface="Inter T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22"/>
          <p:cNvSpPr txBox="1"/>
          <p:nvPr>
            <p:ph type="title"/>
          </p:nvPr>
        </p:nvSpPr>
        <p:spPr>
          <a:xfrm>
            <a:off x="1314450" y="1217375"/>
            <a:ext cx="4343400" cy="79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latin typeface="Inter Tight"/>
                <a:ea typeface="Inter Tight"/>
                <a:cs typeface="Inter Tight"/>
                <a:sym typeface="Inter Tight"/>
              </a:rPr>
              <a:t>THANK YOU!</a:t>
            </a:r>
            <a:endParaRPr/>
          </a:p>
        </p:txBody>
      </p:sp>
      <p:sp>
        <p:nvSpPr>
          <p:cNvPr id="840" name="Google Shape;840;p122"/>
          <p:cNvSpPr txBox="1"/>
          <p:nvPr/>
        </p:nvSpPr>
        <p:spPr>
          <a:xfrm>
            <a:off x="8847800" y="2420475"/>
            <a:ext cx="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Inter Tight"/>
              <a:ea typeface="Inter Tight"/>
              <a:cs typeface="Inter Tight"/>
              <a:sym typeface="Inter Tight"/>
            </a:endParaRPr>
          </a:p>
        </p:txBody>
      </p:sp>
      <p:sp>
        <p:nvSpPr>
          <p:cNvPr id="841" name="Google Shape;841;p122"/>
          <p:cNvSpPr txBox="1"/>
          <p:nvPr>
            <p:ph idx="1" type="subTitle"/>
          </p:nvPr>
        </p:nvSpPr>
        <p:spPr>
          <a:xfrm>
            <a:off x="1314450" y="2262300"/>
            <a:ext cx="4343400" cy="6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Questions?</a:t>
            </a:r>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103" title="Screenshot 2025-12-10 at 11.57.12 AM.png"/>
          <p:cNvPicPr preferRelativeResize="0"/>
          <p:nvPr/>
        </p:nvPicPr>
        <p:blipFill>
          <a:blip r:embed="rId3">
            <a:alphaModFix/>
          </a:blip>
          <a:stretch>
            <a:fillRect/>
          </a:stretch>
        </p:blipFill>
        <p:spPr>
          <a:xfrm>
            <a:off x="6724400" y="335725"/>
            <a:ext cx="2247849" cy="2473151"/>
          </a:xfrm>
          <a:prstGeom prst="rect">
            <a:avLst/>
          </a:prstGeom>
          <a:noFill/>
          <a:ln>
            <a:noFill/>
          </a:ln>
        </p:spPr>
      </p:pic>
      <p:pic>
        <p:nvPicPr>
          <p:cNvPr id="633" name="Google Shape;633;p103" title="Screenshot 2025-12-10 at 11.56.07 AM.png"/>
          <p:cNvPicPr preferRelativeResize="0"/>
          <p:nvPr/>
        </p:nvPicPr>
        <p:blipFill rotWithShape="1">
          <a:blip r:embed="rId4">
            <a:alphaModFix/>
          </a:blip>
          <a:srcRect b="556" l="199" r="0" t="0"/>
          <a:stretch/>
        </p:blipFill>
        <p:spPr>
          <a:xfrm>
            <a:off x="3936700" y="349475"/>
            <a:ext cx="2299761" cy="1721999"/>
          </a:xfrm>
          <a:prstGeom prst="rect">
            <a:avLst/>
          </a:prstGeom>
          <a:noFill/>
          <a:ln>
            <a:noFill/>
          </a:ln>
        </p:spPr>
      </p:pic>
      <p:sp>
        <p:nvSpPr>
          <p:cNvPr id="634" name="Google Shape;634;p103"/>
          <p:cNvSpPr txBox="1"/>
          <p:nvPr>
            <p:ph type="title"/>
          </p:nvPr>
        </p:nvSpPr>
        <p:spPr>
          <a:xfrm>
            <a:off x="228450" y="234625"/>
            <a:ext cx="32577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a:t>
            </a:r>
            <a:endParaRPr i="1">
              <a:latin typeface="Lora"/>
              <a:ea typeface="Lora"/>
              <a:cs typeface="Lora"/>
              <a:sym typeface="Lora"/>
            </a:endParaRPr>
          </a:p>
        </p:txBody>
      </p:sp>
      <p:sp>
        <p:nvSpPr>
          <p:cNvPr id="635" name="Google Shape;635;p103"/>
          <p:cNvSpPr txBox="1"/>
          <p:nvPr>
            <p:ph idx="6" type="subTitle"/>
          </p:nvPr>
        </p:nvSpPr>
        <p:spPr>
          <a:xfrm>
            <a:off x="4029075" y="692061"/>
            <a:ext cx="2171700" cy="62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User Reviews dataset</a:t>
            </a:r>
            <a:endParaRPr sz="1600"/>
          </a:p>
        </p:txBody>
      </p:sp>
      <p:sp>
        <p:nvSpPr>
          <p:cNvPr id="636" name="Google Shape;636;p103"/>
          <p:cNvSpPr txBox="1"/>
          <p:nvPr>
            <p:ph idx="4" type="subTitle"/>
          </p:nvPr>
        </p:nvSpPr>
        <p:spPr>
          <a:xfrm>
            <a:off x="6743699" y="1241756"/>
            <a:ext cx="2171700" cy="9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Product-level data (title, description, price, category, average rating, images, features). Both datasets can be linked using the `parent_asin` field or the unique product identifier.</a:t>
            </a:r>
            <a:endParaRPr/>
          </a:p>
        </p:txBody>
      </p:sp>
      <p:sp>
        <p:nvSpPr>
          <p:cNvPr id="637" name="Google Shape;637;p103"/>
          <p:cNvSpPr txBox="1"/>
          <p:nvPr>
            <p:ph idx="2" type="subTitle"/>
          </p:nvPr>
        </p:nvSpPr>
        <p:spPr>
          <a:xfrm>
            <a:off x="4029075" y="1241756"/>
            <a:ext cx="2171700" cy="9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Contains customer reviews (rating, text, helpful votes, timestamps, verified purchase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8" name="Google Shape;638;p103"/>
          <p:cNvSpPr txBox="1"/>
          <p:nvPr>
            <p:ph idx="7" type="subTitle"/>
          </p:nvPr>
        </p:nvSpPr>
        <p:spPr>
          <a:xfrm>
            <a:off x="6743700" y="692050"/>
            <a:ext cx="2309700" cy="62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I</a:t>
            </a:r>
            <a:r>
              <a:rPr lang="en" sz="1600"/>
              <a:t>tem Metadata dataset</a:t>
            </a:r>
            <a:endParaRPr sz="1600"/>
          </a:p>
        </p:txBody>
      </p:sp>
      <p:sp>
        <p:nvSpPr>
          <p:cNvPr id="639" name="Google Shape;639;p103"/>
          <p:cNvSpPr txBox="1"/>
          <p:nvPr>
            <p:ph idx="9" type="title"/>
          </p:nvPr>
        </p:nvSpPr>
        <p:spPr>
          <a:xfrm>
            <a:off x="4029076" y="308375"/>
            <a:ext cx="784200" cy="58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Inter Tight"/>
                <a:ea typeface="Inter Tight"/>
                <a:cs typeface="Inter Tight"/>
                <a:sym typeface="Inter Tight"/>
              </a:rPr>
              <a:t>1.</a:t>
            </a:r>
            <a:endParaRPr b="1" sz="2300">
              <a:solidFill>
                <a:schemeClr val="dk1"/>
              </a:solidFill>
              <a:latin typeface="Inter Tight"/>
              <a:ea typeface="Inter Tight"/>
              <a:cs typeface="Inter Tight"/>
              <a:sym typeface="Inter Tight"/>
            </a:endParaRPr>
          </a:p>
        </p:txBody>
      </p:sp>
      <p:sp>
        <p:nvSpPr>
          <p:cNvPr id="640" name="Google Shape;640;p103"/>
          <p:cNvSpPr txBox="1"/>
          <p:nvPr>
            <p:ph idx="15" type="title"/>
          </p:nvPr>
        </p:nvSpPr>
        <p:spPr>
          <a:xfrm>
            <a:off x="6743700" y="308375"/>
            <a:ext cx="784200" cy="58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Inter Tight"/>
                <a:ea typeface="Inter Tight"/>
                <a:cs typeface="Inter Tight"/>
                <a:sym typeface="Inter Tight"/>
              </a:rPr>
              <a:t>2.</a:t>
            </a:r>
            <a:endParaRPr b="1" sz="2300">
              <a:solidFill>
                <a:schemeClr val="dk1"/>
              </a:solidFill>
              <a:latin typeface="Inter Tight"/>
              <a:ea typeface="Inter Tight"/>
              <a:cs typeface="Inter Tight"/>
              <a:sym typeface="Inter Tight"/>
            </a:endParaRPr>
          </a:p>
        </p:txBody>
      </p:sp>
      <p:sp>
        <p:nvSpPr>
          <p:cNvPr id="641" name="Google Shape;641;p103"/>
          <p:cNvSpPr txBox="1"/>
          <p:nvPr>
            <p:ph idx="4294967295" type="subTitle"/>
          </p:nvPr>
        </p:nvSpPr>
        <p:spPr>
          <a:xfrm>
            <a:off x="651825" y="3536903"/>
            <a:ext cx="7588200" cy="3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Musical_Instruments</a:t>
            </a:r>
            <a:endParaRPr/>
          </a:p>
        </p:txBody>
      </p:sp>
      <p:sp>
        <p:nvSpPr>
          <p:cNvPr id="642" name="Google Shape;642;p103"/>
          <p:cNvSpPr txBox="1"/>
          <p:nvPr>
            <p:ph idx="4294967295" type="subTitle"/>
          </p:nvPr>
        </p:nvSpPr>
        <p:spPr>
          <a:xfrm>
            <a:off x="659200" y="801800"/>
            <a:ext cx="3011100" cy="3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Cell_Phones_and_Accessories</a:t>
            </a:r>
            <a:endParaRPr/>
          </a:p>
        </p:txBody>
      </p:sp>
      <p:sp>
        <p:nvSpPr>
          <p:cNvPr id="643" name="Google Shape;643;p103"/>
          <p:cNvSpPr txBox="1"/>
          <p:nvPr>
            <p:ph idx="1" type="subTitle"/>
          </p:nvPr>
        </p:nvSpPr>
        <p:spPr>
          <a:xfrm>
            <a:off x="651825" y="1181095"/>
            <a:ext cx="7588200" cy="3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Patio_Lawn_and_Garden</a:t>
            </a:r>
            <a:endParaRPr/>
          </a:p>
        </p:txBody>
      </p:sp>
      <p:sp>
        <p:nvSpPr>
          <p:cNvPr id="644" name="Google Shape;644;p103"/>
          <p:cNvSpPr txBox="1"/>
          <p:nvPr>
            <p:ph idx="2" type="subTitle"/>
          </p:nvPr>
        </p:nvSpPr>
        <p:spPr>
          <a:xfrm>
            <a:off x="651825" y="1964689"/>
            <a:ext cx="7588200" cy="3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Office_Products</a:t>
            </a:r>
            <a:endParaRPr/>
          </a:p>
        </p:txBody>
      </p:sp>
      <p:sp>
        <p:nvSpPr>
          <p:cNvPr id="645" name="Google Shape;645;p103"/>
          <p:cNvSpPr txBox="1"/>
          <p:nvPr>
            <p:ph idx="6" type="subTitle"/>
          </p:nvPr>
        </p:nvSpPr>
        <p:spPr>
          <a:xfrm>
            <a:off x="651825" y="2743309"/>
            <a:ext cx="75882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Tight"/>
                <a:ea typeface="Inter Tight"/>
                <a:cs typeface="Inter Tight"/>
                <a:sym typeface="Inter Tight"/>
              </a:rPr>
              <a:t>Automotive</a:t>
            </a:r>
            <a:endParaRPr/>
          </a:p>
        </p:txBody>
      </p:sp>
      <p:sp>
        <p:nvSpPr>
          <p:cNvPr id="646" name="Google Shape;646;p103"/>
          <p:cNvSpPr txBox="1"/>
          <p:nvPr>
            <p:ph idx="4" type="subTitle"/>
          </p:nvPr>
        </p:nvSpPr>
        <p:spPr>
          <a:xfrm>
            <a:off x="651825" y="1580392"/>
            <a:ext cx="7588200" cy="3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Arts_Crafts_and_Sewing</a:t>
            </a:r>
            <a:endParaRPr/>
          </a:p>
        </p:txBody>
      </p:sp>
      <p:sp>
        <p:nvSpPr>
          <p:cNvPr id="647" name="Google Shape;647;p103"/>
          <p:cNvSpPr txBox="1"/>
          <p:nvPr>
            <p:ph idx="8" type="subTitle"/>
          </p:nvPr>
        </p:nvSpPr>
        <p:spPr>
          <a:xfrm>
            <a:off x="651825" y="2344011"/>
            <a:ext cx="75882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Tight"/>
                <a:ea typeface="Inter Tight"/>
                <a:cs typeface="Inter Tight"/>
                <a:sym typeface="Inter Tight"/>
              </a:rPr>
              <a:t>Grocery_and_Gourmet_Food</a:t>
            </a:r>
            <a:endParaRPr sz="1200">
              <a:solidFill>
                <a:schemeClr val="dk1"/>
              </a:solidFill>
            </a:endParaRPr>
          </a:p>
        </p:txBody>
      </p:sp>
      <p:sp>
        <p:nvSpPr>
          <p:cNvPr id="648" name="Google Shape;648;p103"/>
          <p:cNvSpPr txBox="1"/>
          <p:nvPr>
            <p:ph idx="5" type="subTitle"/>
          </p:nvPr>
        </p:nvSpPr>
        <p:spPr>
          <a:xfrm>
            <a:off x="651825" y="3142606"/>
            <a:ext cx="75882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Tight"/>
                <a:ea typeface="Inter Tight"/>
                <a:cs typeface="Inter Tight"/>
                <a:sym typeface="Inter Tight"/>
              </a:rPr>
              <a:t>Baby_Products</a:t>
            </a:r>
            <a:endParaRPr/>
          </a:p>
        </p:txBody>
      </p:sp>
      <p:sp>
        <p:nvSpPr>
          <p:cNvPr id="649" name="Google Shape;649;p103"/>
          <p:cNvSpPr txBox="1"/>
          <p:nvPr>
            <p:ph idx="15" type="title"/>
          </p:nvPr>
        </p:nvSpPr>
        <p:spPr>
          <a:xfrm>
            <a:off x="130675" y="8067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50" name="Google Shape;650;p103"/>
          <p:cNvSpPr txBox="1"/>
          <p:nvPr>
            <p:ph idx="15" type="title"/>
          </p:nvPr>
        </p:nvSpPr>
        <p:spPr>
          <a:xfrm>
            <a:off x="130675" y="11910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651" name="Google Shape;651;p103"/>
          <p:cNvSpPr txBox="1"/>
          <p:nvPr>
            <p:ph idx="15" type="title"/>
          </p:nvPr>
        </p:nvSpPr>
        <p:spPr>
          <a:xfrm>
            <a:off x="130675" y="15753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52" name="Google Shape;652;p103"/>
          <p:cNvSpPr txBox="1"/>
          <p:nvPr>
            <p:ph idx="15" type="title"/>
          </p:nvPr>
        </p:nvSpPr>
        <p:spPr>
          <a:xfrm>
            <a:off x="130675" y="23539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653" name="Google Shape;653;p103"/>
          <p:cNvSpPr txBox="1"/>
          <p:nvPr>
            <p:ph idx="15" type="title"/>
          </p:nvPr>
        </p:nvSpPr>
        <p:spPr>
          <a:xfrm>
            <a:off x="130675" y="19696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54" name="Google Shape;654;p103"/>
          <p:cNvSpPr txBox="1"/>
          <p:nvPr>
            <p:ph idx="15" type="title"/>
          </p:nvPr>
        </p:nvSpPr>
        <p:spPr>
          <a:xfrm>
            <a:off x="130675" y="31425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655" name="Google Shape;655;p103"/>
          <p:cNvSpPr txBox="1"/>
          <p:nvPr>
            <p:ph idx="15" type="title"/>
          </p:nvPr>
        </p:nvSpPr>
        <p:spPr>
          <a:xfrm>
            <a:off x="130675" y="27482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656" name="Google Shape;656;p103"/>
          <p:cNvSpPr txBox="1"/>
          <p:nvPr>
            <p:ph idx="15" type="title"/>
          </p:nvPr>
        </p:nvSpPr>
        <p:spPr>
          <a:xfrm>
            <a:off x="130675" y="39311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(09)</a:t>
            </a:r>
            <a:endParaRPr/>
          </a:p>
        </p:txBody>
      </p:sp>
      <p:sp>
        <p:nvSpPr>
          <p:cNvPr id="657" name="Google Shape;657;p103"/>
          <p:cNvSpPr txBox="1"/>
          <p:nvPr>
            <p:ph idx="15" type="title"/>
          </p:nvPr>
        </p:nvSpPr>
        <p:spPr>
          <a:xfrm>
            <a:off x="130675" y="35368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658" name="Google Shape;658;p103"/>
          <p:cNvSpPr txBox="1"/>
          <p:nvPr>
            <p:ph idx="15" type="title"/>
          </p:nvPr>
        </p:nvSpPr>
        <p:spPr>
          <a:xfrm>
            <a:off x="130675" y="4315496"/>
            <a:ext cx="1086000" cy="3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659" name="Google Shape;659;p103"/>
          <p:cNvSpPr txBox="1"/>
          <p:nvPr>
            <p:ph idx="4294967295" type="subTitle"/>
          </p:nvPr>
        </p:nvSpPr>
        <p:spPr>
          <a:xfrm>
            <a:off x="651825" y="3916203"/>
            <a:ext cx="7588200" cy="3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All_Beauty</a:t>
            </a:r>
            <a:endParaRPr/>
          </a:p>
        </p:txBody>
      </p:sp>
      <p:sp>
        <p:nvSpPr>
          <p:cNvPr id="660" name="Google Shape;660;p103"/>
          <p:cNvSpPr/>
          <p:nvPr/>
        </p:nvSpPr>
        <p:spPr>
          <a:xfrm>
            <a:off x="3906050" y="349475"/>
            <a:ext cx="2340300" cy="1722000"/>
          </a:xfrm>
          <a:prstGeom prst="roundRect">
            <a:avLst>
              <a:gd fmla="val 4742"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661" name="Google Shape;661;p103"/>
          <p:cNvSpPr txBox="1"/>
          <p:nvPr>
            <p:ph idx="4294967295" type="subTitle"/>
          </p:nvPr>
        </p:nvSpPr>
        <p:spPr>
          <a:xfrm>
            <a:off x="665650" y="4315503"/>
            <a:ext cx="7588200" cy="3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Health_and_Personal_Care</a:t>
            </a:r>
            <a:endParaRPr/>
          </a:p>
        </p:txBody>
      </p:sp>
      <p:sp>
        <p:nvSpPr>
          <p:cNvPr id="662" name="Google Shape;662;p103"/>
          <p:cNvSpPr/>
          <p:nvPr/>
        </p:nvSpPr>
        <p:spPr>
          <a:xfrm>
            <a:off x="6706900" y="308375"/>
            <a:ext cx="2299800" cy="2500500"/>
          </a:xfrm>
          <a:prstGeom prst="roundRect">
            <a:avLst>
              <a:gd fmla="val 4742"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grpSp>
        <p:nvGrpSpPr>
          <p:cNvPr id="663" name="Google Shape;663;p103"/>
          <p:cNvGrpSpPr/>
          <p:nvPr/>
        </p:nvGrpSpPr>
        <p:grpSpPr>
          <a:xfrm>
            <a:off x="2268984" y="335726"/>
            <a:ext cx="382295" cy="384299"/>
            <a:chOff x="-3852025" y="2764950"/>
            <a:chExt cx="291450" cy="293000"/>
          </a:xfrm>
        </p:grpSpPr>
        <p:sp>
          <p:nvSpPr>
            <p:cNvPr id="664" name="Google Shape;664;p103"/>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1"/>
            </a:solidFill>
            <a:ln>
              <a:noFill/>
            </a:ln>
          </p:spPr>
          <p:txBody>
            <a:bodyPr anchorCtr="0" anchor="ctr" bIns="126850" lIns="126850" spcFirstLastPara="1" rIns="126850" wrap="square" tIns="126850">
              <a:noAutofit/>
            </a:bodyPr>
            <a:lstStyle/>
            <a:p>
              <a:pPr indent="0" lvl="0" marL="0" rtl="0" algn="l">
                <a:spcBef>
                  <a:spcPts val="0"/>
                </a:spcBef>
                <a:spcAft>
                  <a:spcPts val="0"/>
                </a:spcAft>
                <a:buNone/>
              </a:pPr>
              <a:r>
                <a:t/>
              </a:r>
              <a:endParaRPr/>
            </a:p>
          </p:txBody>
        </p:sp>
        <p:sp>
          <p:nvSpPr>
            <p:cNvPr id="665" name="Google Shape;665;p103"/>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1"/>
            </a:solidFill>
            <a:ln>
              <a:noFill/>
            </a:ln>
          </p:spPr>
          <p:txBody>
            <a:bodyPr anchorCtr="0" anchor="ctr" bIns="126850" lIns="126850" spcFirstLastPara="1" rIns="126850" wrap="square" tIns="126850">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4"/>
          <p:cNvSpPr txBox="1"/>
          <p:nvPr>
            <p:ph idx="1" type="subTitle"/>
          </p:nvPr>
        </p:nvSpPr>
        <p:spPr>
          <a:xfrm>
            <a:off x="3769350" y="2214550"/>
            <a:ext cx="4931400" cy="23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Consolidated &amp; validated raw .gz Amazon files into structured Bronze Parquet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Ensured schema consistency, verified record counts, and validated ingestion across all product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Cleaned, standardized, and enriched metadata &amp; reviews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Fixed missing values, normalized categories, mapped ASIN → parent ASIN, added brand/features flags, converted timestamps, and simplified nested image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Built optimized Silver Layer tables ready for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Merged categories, reduced noise, aligned metadata + reviews schemas, and performed final sanity checks (null ratios, percentiles, distribution checks).</a:t>
            </a:r>
            <a:endParaRPr/>
          </a:p>
        </p:txBody>
      </p:sp>
      <p:sp>
        <p:nvSpPr>
          <p:cNvPr id="671" name="Google Shape;671;p104"/>
          <p:cNvSpPr txBox="1"/>
          <p:nvPr>
            <p:ph type="title"/>
          </p:nvPr>
        </p:nvSpPr>
        <p:spPr>
          <a:xfrm>
            <a:off x="228600" y="228600"/>
            <a:ext cx="8686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i="1">
              <a:latin typeface="Lora"/>
              <a:ea typeface="Lora"/>
              <a:cs typeface="Lora"/>
              <a:sym typeface="Lora"/>
            </a:endParaRPr>
          </a:p>
        </p:txBody>
      </p:sp>
      <p:pic>
        <p:nvPicPr>
          <p:cNvPr id="672" name="Google Shape;672;p104" title="ChatGPT Image Dec 10, 2025, 09_57_57 AM.png"/>
          <p:cNvPicPr preferRelativeResize="0"/>
          <p:nvPr/>
        </p:nvPicPr>
        <p:blipFill>
          <a:blip r:embed="rId3">
            <a:alphaModFix/>
          </a:blip>
          <a:stretch>
            <a:fillRect/>
          </a:stretch>
        </p:blipFill>
        <p:spPr>
          <a:xfrm>
            <a:off x="1027375" y="1627275"/>
            <a:ext cx="2024950" cy="3037425"/>
          </a:xfrm>
          <a:prstGeom prst="rect">
            <a:avLst/>
          </a:prstGeom>
          <a:noFill/>
          <a:ln>
            <a:noFill/>
          </a:ln>
        </p:spPr>
      </p:pic>
      <p:sp>
        <p:nvSpPr>
          <p:cNvPr id="673" name="Google Shape;673;p104"/>
          <p:cNvSpPr/>
          <p:nvPr/>
        </p:nvSpPr>
        <p:spPr>
          <a:xfrm>
            <a:off x="981325" y="1602075"/>
            <a:ext cx="2070900" cy="3015300"/>
          </a:xfrm>
          <a:prstGeom prst="roundRect">
            <a:avLst>
              <a:gd fmla="val 4742"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grpSp>
        <p:nvGrpSpPr>
          <p:cNvPr id="674" name="Google Shape;674;p104"/>
          <p:cNvGrpSpPr/>
          <p:nvPr/>
        </p:nvGrpSpPr>
        <p:grpSpPr>
          <a:xfrm>
            <a:off x="2762810" y="595116"/>
            <a:ext cx="217873" cy="209474"/>
            <a:chOff x="-31889075" y="2658950"/>
            <a:chExt cx="302475" cy="290775"/>
          </a:xfrm>
        </p:grpSpPr>
        <p:sp>
          <p:nvSpPr>
            <p:cNvPr id="675" name="Google Shape;675;p104"/>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dk1"/>
            </a:solidFill>
            <a:ln>
              <a:noFill/>
            </a:ln>
          </p:spPr>
          <p:txBody>
            <a:bodyPr anchorCtr="0" anchor="ctr" bIns="68725" lIns="68725" spcFirstLastPara="1" rIns="68725" wrap="square" tIns="68725">
              <a:noAutofit/>
            </a:bodyPr>
            <a:lstStyle/>
            <a:p>
              <a:pPr indent="0" lvl="0" marL="0" rtl="0" algn="l">
                <a:spcBef>
                  <a:spcPts val="0"/>
                </a:spcBef>
                <a:spcAft>
                  <a:spcPts val="0"/>
                </a:spcAft>
                <a:buNone/>
              </a:pPr>
              <a:r>
                <a:t/>
              </a:r>
              <a:endParaRPr/>
            </a:p>
          </p:txBody>
        </p:sp>
        <p:sp>
          <p:nvSpPr>
            <p:cNvPr id="676" name="Google Shape;676;p104"/>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dk1"/>
            </a:solidFill>
            <a:ln>
              <a:noFill/>
            </a:ln>
          </p:spPr>
          <p:txBody>
            <a:bodyPr anchorCtr="0" anchor="ctr" bIns="68725" lIns="68725" spcFirstLastPara="1" rIns="68725" wrap="square" tIns="68725">
              <a:noAutofit/>
            </a:bodyPr>
            <a:lstStyle/>
            <a:p>
              <a:pPr indent="0" lvl="0" marL="0" rtl="0" algn="l">
                <a:spcBef>
                  <a:spcPts val="0"/>
                </a:spcBef>
                <a:spcAft>
                  <a:spcPts val="0"/>
                </a:spcAft>
                <a:buNone/>
              </a:pPr>
              <a:r>
                <a:t/>
              </a:r>
              <a:endParaRPr/>
            </a:p>
          </p:txBody>
        </p:sp>
      </p:grpSp>
      <p:grpSp>
        <p:nvGrpSpPr>
          <p:cNvPr id="677" name="Google Shape;677;p104"/>
          <p:cNvGrpSpPr/>
          <p:nvPr/>
        </p:nvGrpSpPr>
        <p:grpSpPr>
          <a:xfrm>
            <a:off x="2361192" y="315337"/>
            <a:ext cx="381295" cy="380251"/>
            <a:chOff x="-2571737" y="2403625"/>
            <a:chExt cx="292225" cy="291425"/>
          </a:xfrm>
        </p:grpSpPr>
        <p:sp>
          <p:nvSpPr>
            <p:cNvPr id="678" name="Google Shape;678;p104"/>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dk1"/>
            </a:solidFill>
            <a:ln>
              <a:noFill/>
            </a:ln>
          </p:spPr>
          <p:txBody>
            <a:bodyPr anchorCtr="0" anchor="ctr" bIns="126200" lIns="126200" spcFirstLastPara="1" rIns="126200" wrap="square" tIns="126200">
              <a:noAutofit/>
            </a:bodyPr>
            <a:lstStyle/>
            <a:p>
              <a:pPr indent="0" lvl="0" marL="0" rtl="0" algn="l">
                <a:spcBef>
                  <a:spcPts val="0"/>
                </a:spcBef>
                <a:spcAft>
                  <a:spcPts val="0"/>
                </a:spcAft>
                <a:buNone/>
              </a:pPr>
              <a:r>
                <a:t/>
              </a:r>
              <a:endParaRPr/>
            </a:p>
          </p:txBody>
        </p:sp>
        <p:sp>
          <p:nvSpPr>
            <p:cNvPr id="679" name="Google Shape;679;p104"/>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dk1"/>
            </a:solidFill>
            <a:ln>
              <a:noFill/>
            </a:ln>
          </p:spPr>
          <p:txBody>
            <a:bodyPr anchorCtr="0" anchor="ctr" bIns="126200" lIns="126200" spcFirstLastPara="1" rIns="126200" wrap="square" tIns="126200">
              <a:noAutofit/>
            </a:bodyPr>
            <a:lstStyle/>
            <a:p>
              <a:pPr indent="0" lvl="0" marL="0" rtl="0" algn="l">
                <a:spcBef>
                  <a:spcPts val="0"/>
                </a:spcBef>
                <a:spcAft>
                  <a:spcPts val="0"/>
                </a:spcAft>
                <a:buNone/>
              </a:pPr>
              <a:r>
                <a:t/>
              </a:r>
              <a:endParaRPr/>
            </a:p>
          </p:txBody>
        </p:sp>
        <p:sp>
          <p:nvSpPr>
            <p:cNvPr id="680" name="Google Shape;680;p104"/>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dk1"/>
            </a:solidFill>
            <a:ln>
              <a:noFill/>
            </a:ln>
          </p:spPr>
          <p:txBody>
            <a:bodyPr anchorCtr="0" anchor="ctr" bIns="126200" lIns="126200" spcFirstLastPara="1" rIns="126200" wrap="square" tIns="126200">
              <a:noAutofit/>
            </a:bodyPr>
            <a:lstStyle/>
            <a:p>
              <a:pPr indent="0" lvl="0" marL="0" rtl="0" algn="l">
                <a:spcBef>
                  <a:spcPts val="0"/>
                </a:spcBef>
                <a:spcAft>
                  <a:spcPts val="0"/>
                </a:spcAft>
                <a:buNone/>
              </a:pPr>
              <a:r>
                <a:t/>
              </a:r>
              <a:endParaRPr/>
            </a:p>
          </p:txBody>
        </p:sp>
        <p:sp>
          <p:nvSpPr>
            <p:cNvPr id="681" name="Google Shape;681;p104"/>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dk1"/>
            </a:solidFill>
            <a:ln>
              <a:noFill/>
            </a:ln>
          </p:spPr>
          <p:txBody>
            <a:bodyPr anchorCtr="0" anchor="ctr" bIns="126200" lIns="126200" spcFirstLastPara="1" rIns="126200" wrap="square" tIns="126200">
              <a:noAutofit/>
            </a:bodyPr>
            <a:lstStyle/>
            <a:p>
              <a:pPr indent="0" lvl="0" marL="0" rtl="0" algn="l">
                <a:spcBef>
                  <a:spcPts val="0"/>
                </a:spcBef>
                <a:spcAft>
                  <a:spcPts val="0"/>
                </a:spcAft>
                <a:buNone/>
              </a:pPr>
              <a:r>
                <a:t/>
              </a:r>
              <a:endParaRPr/>
            </a:p>
          </p:txBody>
        </p:sp>
        <p:sp>
          <p:nvSpPr>
            <p:cNvPr id="682" name="Google Shape;682;p104"/>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dk1"/>
            </a:solidFill>
            <a:ln>
              <a:noFill/>
            </a:ln>
          </p:spPr>
          <p:txBody>
            <a:bodyPr anchorCtr="0" anchor="ctr" bIns="126200" lIns="126200" spcFirstLastPara="1" rIns="126200" wrap="square" tIns="126200">
              <a:noAutofit/>
            </a:bodyPr>
            <a:lstStyle/>
            <a:p>
              <a:pPr indent="0" lvl="0" marL="0" rtl="0" algn="l">
                <a:spcBef>
                  <a:spcPts val="0"/>
                </a:spcBef>
                <a:spcAft>
                  <a:spcPts val="0"/>
                </a:spcAft>
                <a:buNone/>
              </a:pPr>
              <a:r>
                <a:t/>
              </a:r>
              <a:endParaRPr/>
            </a:p>
          </p:txBody>
        </p:sp>
        <p:sp>
          <p:nvSpPr>
            <p:cNvPr id="683" name="Google Shape;683;p104"/>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dk1"/>
            </a:solidFill>
            <a:ln>
              <a:noFill/>
            </a:ln>
          </p:spPr>
          <p:txBody>
            <a:bodyPr anchorCtr="0" anchor="ctr" bIns="126200" lIns="126200" spcFirstLastPara="1" rIns="126200" wrap="square" tIns="126200">
              <a:noAutofit/>
            </a:bodyPr>
            <a:lstStyle/>
            <a:p>
              <a:pPr indent="0" lvl="0" marL="0" rtl="0" algn="l">
                <a:spcBef>
                  <a:spcPts val="0"/>
                </a:spcBef>
                <a:spcAft>
                  <a:spcPts val="0"/>
                </a:spcAft>
                <a:buNone/>
              </a:pPr>
              <a:r>
                <a:t/>
              </a:r>
              <a:endParaRPr/>
            </a:p>
          </p:txBody>
        </p:sp>
        <p:sp>
          <p:nvSpPr>
            <p:cNvPr id="684" name="Google Shape;684;p104"/>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dk1"/>
            </a:solidFill>
            <a:ln>
              <a:noFill/>
            </a:ln>
          </p:spPr>
          <p:txBody>
            <a:bodyPr anchorCtr="0" anchor="ctr" bIns="126200" lIns="126200" spcFirstLastPara="1" rIns="126200" wrap="square" tIns="126200">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5"/>
          <p:cNvSpPr txBox="1"/>
          <p:nvPr>
            <p:ph type="title"/>
          </p:nvPr>
        </p:nvSpPr>
        <p:spPr>
          <a:xfrm>
            <a:off x="338825" y="125125"/>
            <a:ext cx="7666200" cy="10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Let’s Dig into the Price first:</a:t>
            </a:r>
            <a:endParaRPr sz="2400"/>
          </a:p>
          <a:p>
            <a:pPr indent="0" lvl="0" marL="0" rtl="0" algn="l">
              <a:spcBef>
                <a:spcPts val="0"/>
              </a:spcBef>
              <a:spcAft>
                <a:spcPts val="0"/>
              </a:spcAft>
              <a:buNone/>
            </a:pPr>
            <a:r>
              <a:rPr lang="en" sz="2400"/>
              <a:t>Does price influence customer ratings?</a:t>
            </a:r>
            <a:endParaRPr i="1" sz="2400">
              <a:latin typeface="Lora"/>
              <a:ea typeface="Lora"/>
              <a:cs typeface="Lora"/>
              <a:sym typeface="Lora"/>
            </a:endParaRPr>
          </a:p>
        </p:txBody>
      </p:sp>
      <p:pic>
        <p:nvPicPr>
          <p:cNvPr id="690" name="Google Shape;690;p105" title="Screenshot 2025-12-06 at 11.15.12 AM.png"/>
          <p:cNvPicPr preferRelativeResize="0"/>
          <p:nvPr/>
        </p:nvPicPr>
        <p:blipFill>
          <a:blip r:embed="rId3">
            <a:alphaModFix/>
          </a:blip>
          <a:stretch>
            <a:fillRect/>
          </a:stretch>
        </p:blipFill>
        <p:spPr>
          <a:xfrm>
            <a:off x="338825" y="1182330"/>
            <a:ext cx="4686375" cy="3497675"/>
          </a:xfrm>
          <a:prstGeom prst="rect">
            <a:avLst/>
          </a:prstGeom>
          <a:noFill/>
          <a:ln>
            <a:noFill/>
          </a:ln>
        </p:spPr>
      </p:pic>
      <p:sp>
        <p:nvSpPr>
          <p:cNvPr id="691" name="Google Shape;691;p105"/>
          <p:cNvSpPr txBox="1"/>
          <p:nvPr/>
        </p:nvSpPr>
        <p:spPr>
          <a:xfrm>
            <a:off x="5091950" y="1883650"/>
            <a:ext cx="3661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Inter Tight Light"/>
                <a:ea typeface="Inter Tight Light"/>
                <a:cs typeface="Inter Tight Light"/>
                <a:sym typeface="Inter Tight Light"/>
              </a:rPr>
              <a:t>Most products are under $250, but higher-priced and Items priced above $1250 rarely receive very low ratings (below 3)</a:t>
            </a:r>
            <a:endParaRPr sz="1500">
              <a:solidFill>
                <a:schemeClr val="dk1"/>
              </a:solidFill>
              <a:latin typeface="Inter Tight Light"/>
              <a:ea typeface="Inter Tight Light"/>
              <a:cs typeface="Inter Tight Light"/>
              <a:sym typeface="Inter Tight Light"/>
            </a:endParaRPr>
          </a:p>
          <a:p>
            <a:pPr indent="0" lvl="0" marL="0" rtl="0" algn="l">
              <a:spcBef>
                <a:spcPts val="0"/>
              </a:spcBef>
              <a:spcAft>
                <a:spcPts val="0"/>
              </a:spcAft>
              <a:buNone/>
            </a:pPr>
            <a:r>
              <a:t/>
            </a:r>
            <a:endParaRPr sz="1500">
              <a:solidFill>
                <a:schemeClr val="dk1"/>
              </a:solidFill>
              <a:latin typeface="Inter Tight Light"/>
              <a:ea typeface="Inter Tight Light"/>
              <a:cs typeface="Inter Tight Light"/>
              <a:sym typeface="Inter Tight Light"/>
            </a:endParaRPr>
          </a:p>
          <a:p>
            <a:pPr indent="0" lvl="0" marL="0" rtl="0" algn="l">
              <a:spcBef>
                <a:spcPts val="0"/>
              </a:spcBef>
              <a:spcAft>
                <a:spcPts val="0"/>
              </a:spcAft>
              <a:buNone/>
            </a:pPr>
            <a:r>
              <a:t/>
            </a:r>
            <a:endParaRPr sz="1500">
              <a:solidFill>
                <a:schemeClr val="dk1"/>
              </a:solidFill>
              <a:latin typeface="Inter Tight Light"/>
              <a:ea typeface="Inter Tight Light"/>
              <a:cs typeface="Inter Tight Light"/>
              <a:sym typeface="Inter Tight Light"/>
            </a:endParaRPr>
          </a:p>
          <a:p>
            <a:pPr indent="0" lvl="0" marL="0" rtl="0" algn="l">
              <a:spcBef>
                <a:spcPts val="0"/>
              </a:spcBef>
              <a:spcAft>
                <a:spcPts val="0"/>
              </a:spcAft>
              <a:buNone/>
            </a:pPr>
            <a:r>
              <a:rPr lang="en" sz="1500">
                <a:solidFill>
                  <a:schemeClr val="dk1"/>
                </a:solidFill>
                <a:latin typeface="Inter Tight Light"/>
                <a:ea typeface="Inter Tight Light"/>
                <a:cs typeface="Inter Tight Light"/>
                <a:sym typeface="Inter Tight Light"/>
              </a:rPr>
              <a:t>Next Question:</a:t>
            </a:r>
            <a:endParaRPr sz="1500">
              <a:solidFill>
                <a:schemeClr val="dk1"/>
              </a:solidFill>
              <a:latin typeface="Inter Tight Light"/>
              <a:ea typeface="Inter Tight Light"/>
              <a:cs typeface="Inter Tight Light"/>
              <a:sym typeface="Inter Tight Light"/>
            </a:endParaRPr>
          </a:p>
          <a:p>
            <a:pPr indent="0" lvl="0" marL="0" rtl="0" algn="l">
              <a:spcBef>
                <a:spcPts val="0"/>
              </a:spcBef>
              <a:spcAft>
                <a:spcPts val="0"/>
              </a:spcAft>
              <a:buNone/>
            </a:pPr>
            <a:r>
              <a:rPr lang="en" sz="1500">
                <a:solidFill>
                  <a:schemeClr val="dk1"/>
                </a:solidFill>
                <a:latin typeface="Inter Tight Light"/>
                <a:ea typeface="Inter Tight Light"/>
                <a:cs typeface="Inter Tight Light"/>
                <a:sym typeface="Inter Tight Light"/>
              </a:rPr>
              <a:t>Do I price my product correctly ?</a:t>
            </a:r>
            <a:endParaRPr sz="1500">
              <a:solidFill>
                <a:schemeClr val="dk1"/>
              </a:solidFill>
              <a:latin typeface="Inter Tight Light"/>
              <a:ea typeface="Inter Tight Light"/>
              <a:cs typeface="Inter Tight Light"/>
              <a:sym typeface="Inter Tight Light"/>
            </a:endParaRPr>
          </a:p>
        </p:txBody>
      </p:sp>
      <p:sp>
        <p:nvSpPr>
          <p:cNvPr id="692" name="Google Shape;692;p105"/>
          <p:cNvSpPr txBox="1"/>
          <p:nvPr/>
        </p:nvSpPr>
        <p:spPr>
          <a:xfrm>
            <a:off x="5091950" y="1172625"/>
            <a:ext cx="3661800" cy="6465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Inter Tight"/>
                <a:ea typeface="Inter Tight"/>
                <a:cs typeface="Inter Tight"/>
                <a:sym typeface="Inter Tight"/>
              </a:rPr>
              <a:t>No clear linear relationship, pricing is not the direct driver of rating changes</a:t>
            </a:r>
            <a:endParaRPr b="1" sz="1500">
              <a:solidFill>
                <a:schemeClr val="lt1"/>
              </a:solidFill>
              <a:latin typeface="Inter Tight"/>
              <a:ea typeface="Inter Tight"/>
              <a:cs typeface="Inter Tight"/>
              <a:sym typeface="Inter T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6"/>
          <p:cNvSpPr txBox="1"/>
          <p:nvPr>
            <p:ph type="title"/>
          </p:nvPr>
        </p:nvSpPr>
        <p:spPr>
          <a:xfrm>
            <a:off x="161650" y="228600"/>
            <a:ext cx="8854200" cy="8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Is my pricing strategy fair?</a:t>
            </a:r>
            <a:endParaRPr/>
          </a:p>
        </p:txBody>
      </p:sp>
      <p:pic>
        <p:nvPicPr>
          <p:cNvPr id="698" name="Google Shape;698;p106" title="Screenshot 2025-12-06 at 1.08.39 PM.png"/>
          <p:cNvPicPr preferRelativeResize="0"/>
          <p:nvPr/>
        </p:nvPicPr>
        <p:blipFill>
          <a:blip r:embed="rId3">
            <a:alphaModFix/>
          </a:blip>
          <a:stretch>
            <a:fillRect/>
          </a:stretch>
        </p:blipFill>
        <p:spPr>
          <a:xfrm>
            <a:off x="161650" y="1096500"/>
            <a:ext cx="5055901" cy="3095950"/>
          </a:xfrm>
          <a:prstGeom prst="rect">
            <a:avLst/>
          </a:prstGeom>
          <a:noFill/>
          <a:ln>
            <a:noFill/>
          </a:ln>
        </p:spPr>
      </p:pic>
      <p:sp>
        <p:nvSpPr>
          <p:cNvPr id="699" name="Google Shape;699;p106"/>
          <p:cNvSpPr txBox="1"/>
          <p:nvPr/>
        </p:nvSpPr>
        <p:spPr>
          <a:xfrm>
            <a:off x="5354050" y="1096500"/>
            <a:ext cx="3661800" cy="8772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nter Tight"/>
                <a:ea typeface="Inter Tight"/>
                <a:cs typeface="Inter Tight"/>
                <a:sym typeface="Inter Tight"/>
              </a:rPr>
              <a:t>Most products cluster near a PFI of 0, indicating pricing is generally aligned with category expectations,</a:t>
            </a:r>
            <a:endParaRPr sz="1500">
              <a:solidFill>
                <a:schemeClr val="lt1"/>
              </a:solidFill>
              <a:latin typeface="Inter Tight"/>
              <a:ea typeface="Inter Tight"/>
              <a:cs typeface="Inter Tight"/>
              <a:sym typeface="Inter Tight"/>
            </a:endParaRPr>
          </a:p>
        </p:txBody>
      </p:sp>
      <p:sp>
        <p:nvSpPr>
          <p:cNvPr id="700" name="Google Shape;700;p106"/>
          <p:cNvSpPr txBox="1"/>
          <p:nvPr/>
        </p:nvSpPr>
        <p:spPr>
          <a:xfrm>
            <a:off x="5354050" y="3575775"/>
            <a:ext cx="3564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Inter Tight"/>
                <a:ea typeface="Inter Tight"/>
                <a:cs typeface="Inter Tight"/>
                <a:sym typeface="Inter Tight"/>
              </a:rPr>
              <a:t>Next step</a:t>
            </a:r>
            <a:endParaRPr sz="15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500">
                <a:solidFill>
                  <a:schemeClr val="dk1"/>
                </a:solidFill>
                <a:latin typeface="Inter Tight"/>
                <a:ea typeface="Inter Tight"/>
                <a:cs typeface="Inter Tight"/>
                <a:sym typeface="Inter Tight"/>
              </a:rPr>
              <a:t>Help sellers explore pricing “sweet spots” to strengthen satisfaction and boost conversion efficiency.</a:t>
            </a:r>
            <a:endParaRPr>
              <a:latin typeface="Inter Tight"/>
              <a:ea typeface="Inter Tight"/>
              <a:cs typeface="Inter Tight"/>
              <a:sym typeface="Inter Tight"/>
            </a:endParaRPr>
          </a:p>
        </p:txBody>
      </p:sp>
      <p:sp>
        <p:nvSpPr>
          <p:cNvPr id="701" name="Google Shape;701;p106"/>
          <p:cNvSpPr txBox="1"/>
          <p:nvPr/>
        </p:nvSpPr>
        <p:spPr>
          <a:xfrm>
            <a:off x="5353950" y="2057400"/>
            <a:ext cx="36618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500">
                <a:solidFill>
                  <a:schemeClr val="dk1"/>
                </a:solidFill>
                <a:latin typeface="Inter Tight"/>
                <a:ea typeface="Inter Tight"/>
                <a:cs typeface="Inter Tight"/>
                <a:sym typeface="Inter Tight"/>
              </a:rPr>
              <a:t>A noticeable left tail (PFI &lt; 0) reveals some overpriced products, which we can identify their category in the next step to help the sellers improve their pricing strategy. </a:t>
            </a:r>
            <a:endParaRPr>
              <a:solidFill>
                <a:srgbClr val="F9FBFD"/>
              </a:solidFill>
              <a:latin typeface="Inter Tight"/>
              <a:ea typeface="Inter Tight"/>
              <a:cs typeface="Inter Tight"/>
              <a:sym typeface="Inter T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7"/>
          <p:cNvSpPr txBox="1"/>
          <p:nvPr>
            <p:ph idx="4" type="title"/>
          </p:nvPr>
        </p:nvSpPr>
        <p:spPr>
          <a:xfrm>
            <a:off x="324575" y="121875"/>
            <a:ext cx="8661900" cy="916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t>I</a:t>
            </a:r>
            <a:r>
              <a:rPr lang="en" sz="2400"/>
              <a:t>s my product overpriced or underpriced compared to similar items in the same category?</a:t>
            </a:r>
            <a:endParaRPr sz="2400"/>
          </a:p>
          <a:p>
            <a:pPr indent="0" lvl="0" marL="0" marR="0" rtl="0" algn="l">
              <a:lnSpc>
                <a:spcPct val="100000"/>
              </a:lnSpc>
              <a:spcBef>
                <a:spcPts val="0"/>
              </a:spcBef>
              <a:spcAft>
                <a:spcPts val="0"/>
              </a:spcAft>
              <a:buNone/>
            </a:pPr>
            <a:r>
              <a:rPr lang="en">
                <a:latin typeface="Inter Tight"/>
                <a:ea typeface="Inter Tight"/>
                <a:cs typeface="Inter Tight"/>
                <a:sym typeface="Inter Tight"/>
              </a:rPr>
              <a:t>I</a:t>
            </a:r>
            <a:endParaRPr>
              <a:latin typeface="Inter Tight"/>
              <a:ea typeface="Inter Tight"/>
              <a:cs typeface="Inter Tight"/>
              <a:sym typeface="Inter Tight"/>
            </a:endParaRPr>
          </a:p>
          <a:p>
            <a:pPr indent="0" lvl="0" marL="0" rtl="0" algn="l">
              <a:spcBef>
                <a:spcPts val="0"/>
              </a:spcBef>
              <a:spcAft>
                <a:spcPts val="0"/>
              </a:spcAft>
              <a:buNone/>
            </a:pPr>
            <a:r>
              <a:t/>
            </a:r>
            <a:endParaRPr>
              <a:latin typeface="Inter Tight"/>
              <a:ea typeface="Inter Tight"/>
              <a:cs typeface="Inter Tight"/>
              <a:sym typeface="Inter Tight"/>
            </a:endParaRPr>
          </a:p>
        </p:txBody>
      </p:sp>
      <p:pic>
        <p:nvPicPr>
          <p:cNvPr id="707" name="Google Shape;707;p107" title="Screenshot 2025-12-06 at 1.07.39 PM.png"/>
          <p:cNvPicPr preferRelativeResize="0"/>
          <p:nvPr/>
        </p:nvPicPr>
        <p:blipFill>
          <a:blip r:embed="rId3">
            <a:alphaModFix/>
          </a:blip>
          <a:stretch>
            <a:fillRect/>
          </a:stretch>
        </p:blipFill>
        <p:spPr>
          <a:xfrm>
            <a:off x="324575" y="1135450"/>
            <a:ext cx="5566200" cy="3338475"/>
          </a:xfrm>
          <a:prstGeom prst="rect">
            <a:avLst/>
          </a:prstGeom>
          <a:noFill/>
          <a:ln>
            <a:noFill/>
          </a:ln>
        </p:spPr>
      </p:pic>
      <p:sp>
        <p:nvSpPr>
          <p:cNvPr id="708" name="Google Shape;708;p107"/>
          <p:cNvSpPr txBox="1"/>
          <p:nvPr/>
        </p:nvSpPr>
        <p:spPr>
          <a:xfrm>
            <a:off x="5984800" y="1144200"/>
            <a:ext cx="2933700" cy="11082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nter Tight"/>
                <a:ea typeface="Inter Tight"/>
                <a:cs typeface="Inter Tight"/>
                <a:sym typeface="Inter Tight"/>
              </a:rPr>
              <a:t>Sellers can benchmark against category–price rating patterns to identify potential overpricing or underpricing.</a:t>
            </a:r>
            <a:endParaRPr sz="1500">
              <a:solidFill>
                <a:schemeClr val="lt1"/>
              </a:solidFill>
              <a:latin typeface="Inter Tight"/>
              <a:ea typeface="Inter Tight"/>
              <a:cs typeface="Inter Tight"/>
              <a:sym typeface="Inter Tight"/>
            </a:endParaRPr>
          </a:p>
        </p:txBody>
      </p:sp>
      <p:sp>
        <p:nvSpPr>
          <p:cNvPr id="709" name="Google Shape;709;p107"/>
          <p:cNvSpPr txBox="1"/>
          <p:nvPr/>
        </p:nvSpPr>
        <p:spPr>
          <a:xfrm>
            <a:off x="5951650" y="2358225"/>
            <a:ext cx="3000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500">
                <a:solidFill>
                  <a:schemeClr val="dk1"/>
                </a:solidFill>
                <a:latin typeface="Inter Tight"/>
                <a:ea typeface="Inter Tight"/>
                <a:cs typeface="Inter Tight"/>
                <a:sym typeface="Inter Tight"/>
              </a:rPr>
              <a:t>High-price buckets(above $200) show clear rating declines across categories such as Cell Phones, Health &amp; Personal Care, and All Beauty, indicating that premium pricing must be supported by strong product value to maintain customer satisfaction.</a:t>
            </a:r>
            <a:endParaRPr>
              <a:latin typeface="Inter Tight"/>
              <a:ea typeface="Inter Tight"/>
              <a:cs typeface="Inter Tight"/>
              <a:sym typeface="Inter T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8"/>
          <p:cNvSpPr txBox="1"/>
          <p:nvPr>
            <p:ph idx="1" type="subTitle"/>
          </p:nvPr>
        </p:nvSpPr>
        <p:spPr>
          <a:xfrm>
            <a:off x="5984800" y="2337850"/>
            <a:ext cx="2933700" cy="207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rPr lang="en" sz="1500"/>
              <a:t>- </a:t>
            </a:r>
            <a:r>
              <a:rPr lang="en" sz="1500"/>
              <a:t>High-volume categories amplify pricing errors.even small mispricing leads to weak listings and large optimization opportunities. </a:t>
            </a:r>
            <a:endParaRPr sz="1500"/>
          </a:p>
          <a:p>
            <a:pPr indent="0" lvl="0" marL="0" rtl="0" algn="l">
              <a:spcBef>
                <a:spcPts val="0"/>
              </a:spcBef>
              <a:spcAft>
                <a:spcPts val="0"/>
              </a:spcAft>
              <a:buNone/>
            </a:pPr>
            <a:r>
              <a:rPr lang="en" sz="1500"/>
              <a:t>- High underperformance,: Patio, Lawn &amp; Garden </a:t>
            </a:r>
            <a:endParaRPr/>
          </a:p>
        </p:txBody>
      </p:sp>
      <p:sp>
        <p:nvSpPr>
          <p:cNvPr id="715" name="Google Shape;715;p108"/>
          <p:cNvSpPr txBox="1"/>
          <p:nvPr>
            <p:ph type="title"/>
          </p:nvPr>
        </p:nvSpPr>
        <p:spPr>
          <a:xfrm>
            <a:off x="228600" y="228600"/>
            <a:ext cx="8686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Which category is most </a:t>
            </a:r>
            <a:r>
              <a:rPr lang="en" sz="2400"/>
              <a:t>underperformance</a:t>
            </a:r>
            <a:r>
              <a:rPr lang="en" sz="2400"/>
              <a:t>?</a:t>
            </a:r>
            <a:endParaRPr sz="2400"/>
          </a:p>
        </p:txBody>
      </p:sp>
      <p:pic>
        <p:nvPicPr>
          <p:cNvPr id="716" name="Google Shape;716;p108" title="Screenshot 2025-12-06 at 1.09.37 PM.png"/>
          <p:cNvPicPr preferRelativeResize="0"/>
          <p:nvPr/>
        </p:nvPicPr>
        <p:blipFill>
          <a:blip r:embed="rId3">
            <a:alphaModFix/>
          </a:blip>
          <a:stretch>
            <a:fillRect/>
          </a:stretch>
        </p:blipFill>
        <p:spPr>
          <a:xfrm>
            <a:off x="343800" y="1201725"/>
            <a:ext cx="5511125" cy="3269099"/>
          </a:xfrm>
          <a:prstGeom prst="rect">
            <a:avLst/>
          </a:prstGeom>
          <a:noFill/>
          <a:ln>
            <a:noFill/>
          </a:ln>
        </p:spPr>
      </p:pic>
      <p:sp>
        <p:nvSpPr>
          <p:cNvPr id="717" name="Google Shape;717;p108"/>
          <p:cNvSpPr txBox="1"/>
          <p:nvPr/>
        </p:nvSpPr>
        <p:spPr>
          <a:xfrm>
            <a:off x="5984800" y="1144200"/>
            <a:ext cx="2933700" cy="11082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nter Tight"/>
                <a:ea typeface="Inter Tight"/>
                <a:cs typeface="Inter Tight"/>
                <a:sym typeface="Inter Tight"/>
              </a:rPr>
              <a:t>Focusing on high-underperformance categories accelerates differentiation</a:t>
            </a:r>
            <a:endParaRPr sz="1500">
              <a:solidFill>
                <a:schemeClr val="lt1"/>
              </a:solidFill>
              <a:latin typeface="Inter Tight"/>
              <a:ea typeface="Inter Tight"/>
              <a:cs typeface="Inter Tight"/>
              <a:sym typeface="Inter T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1" name="Shape 721"/>
        <p:cNvGrpSpPr/>
        <p:nvPr/>
      </p:nvGrpSpPr>
      <p:grpSpPr>
        <a:xfrm>
          <a:off x="0" y="0"/>
          <a:ext cx="0" cy="0"/>
          <a:chOff x="0" y="0"/>
          <a:chExt cx="0" cy="0"/>
        </a:xfrm>
      </p:grpSpPr>
      <p:sp>
        <p:nvSpPr>
          <p:cNvPr id="722" name="Google Shape;722;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the most expensive items justify their price when compared to their ratings?</a:t>
            </a:r>
            <a:endParaRPr/>
          </a:p>
        </p:txBody>
      </p:sp>
      <p:sp>
        <p:nvSpPr>
          <p:cNvPr id="723" name="Google Shape;723;p109"/>
          <p:cNvSpPr txBox="1"/>
          <p:nvPr>
            <p:ph idx="1" type="body"/>
          </p:nvPr>
        </p:nvSpPr>
        <p:spPr>
          <a:xfrm>
            <a:off x="311700" y="1530450"/>
            <a:ext cx="2383200" cy="408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Need more visualization</a:t>
            </a:r>
            <a:endParaRPr/>
          </a:p>
        </p:txBody>
      </p:sp>
      <p:sp>
        <p:nvSpPr>
          <p:cNvPr id="724" name="Google Shape;724;p109"/>
          <p:cNvSpPr txBox="1"/>
          <p:nvPr/>
        </p:nvSpPr>
        <p:spPr>
          <a:xfrm>
            <a:off x="4519050" y="1651500"/>
            <a:ext cx="3000000" cy="29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highlight>
                  <a:srgbClr val="FFFFFF"/>
                </a:highlight>
              </a:rPr>
              <a:t>The chart reveals that several listings cluster around the lower end of the rating spectrum, indicating that multiple products or services are underperforming in terms of customer satisfaction. Ideally, a healthy marketplace or product portfolio would display a scatterplot concentrated toward the upper-right quadrant—signifying higher ratings and potentially stronger value propositions relative to their price points. #However, in this case, the dense concentration of data points in the bottom-left area suggests a mismatch between price and perceived quality. This could mean that customers feel the offerings are overpriced for the value delivered, or that there are fundamental issues with quality, service experience, or product relevance.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ales Funnel Growth by Slidesgo">
  <a:themeElements>
    <a:clrScheme name="Simple Light">
      <a:dk1>
        <a:srgbClr val="EFEFEF"/>
      </a:dk1>
      <a:lt1>
        <a:srgbClr val="01010B"/>
      </a:lt1>
      <a:dk2>
        <a:srgbClr val="999999"/>
      </a:dk2>
      <a:lt2>
        <a:srgbClr val="6950EC"/>
      </a:lt2>
      <a:accent1>
        <a:srgbClr val="A3055C"/>
      </a:accent1>
      <a:accent2>
        <a:srgbClr val="E00E32"/>
      </a:accent2>
      <a:accent3>
        <a:srgbClr val="FFFFFF"/>
      </a:accent3>
      <a:accent4>
        <a:srgbClr val="FFFFFF"/>
      </a:accent4>
      <a:accent5>
        <a:srgbClr val="FFFFFF"/>
      </a:accent5>
      <a:accent6>
        <a:srgbClr val="FFFF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 Funnel Growth by Slidesgo">
  <a:themeElements>
    <a:clrScheme name="Simple Light">
      <a:dk1>
        <a:srgbClr val="EFEFEF"/>
      </a:dk1>
      <a:lt1>
        <a:srgbClr val="01010B"/>
      </a:lt1>
      <a:dk2>
        <a:srgbClr val="999999"/>
      </a:dk2>
      <a:lt2>
        <a:srgbClr val="6950EC"/>
      </a:lt2>
      <a:accent1>
        <a:srgbClr val="A3055C"/>
      </a:accent1>
      <a:accent2>
        <a:srgbClr val="E00E32"/>
      </a:accent2>
      <a:accent3>
        <a:srgbClr val="FFFFFF"/>
      </a:accent3>
      <a:accent4>
        <a:srgbClr val="FFFFFF"/>
      </a:accent4>
      <a:accent5>
        <a:srgbClr val="FFFFFF"/>
      </a:accent5>
      <a:accent6>
        <a:srgbClr val="FFFF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les Funnel Growth by Slidesgo">
  <a:themeElements>
    <a:clrScheme name="Simple Light">
      <a:dk1>
        <a:srgbClr val="EFEFEF"/>
      </a:dk1>
      <a:lt1>
        <a:srgbClr val="01010B"/>
      </a:lt1>
      <a:dk2>
        <a:srgbClr val="999999"/>
      </a:dk2>
      <a:lt2>
        <a:srgbClr val="6950EC"/>
      </a:lt2>
      <a:accent1>
        <a:srgbClr val="A3055C"/>
      </a:accent1>
      <a:accent2>
        <a:srgbClr val="E00E32"/>
      </a:accent2>
      <a:accent3>
        <a:srgbClr val="FFFFFF"/>
      </a:accent3>
      <a:accent4>
        <a:srgbClr val="FFFFFF"/>
      </a:accent4>
      <a:accent5>
        <a:srgbClr val="FFFFFF"/>
      </a:accent5>
      <a:accent6>
        <a:srgbClr val="FFFF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ales Funnel Growth by Slidesgo">
  <a:themeElements>
    <a:clrScheme name="Simple Light">
      <a:dk1>
        <a:srgbClr val="EFEFEF"/>
      </a:dk1>
      <a:lt1>
        <a:srgbClr val="01010B"/>
      </a:lt1>
      <a:dk2>
        <a:srgbClr val="999999"/>
      </a:dk2>
      <a:lt2>
        <a:srgbClr val="6950EC"/>
      </a:lt2>
      <a:accent1>
        <a:srgbClr val="A3055C"/>
      </a:accent1>
      <a:accent2>
        <a:srgbClr val="E00E32"/>
      </a:accent2>
      <a:accent3>
        <a:srgbClr val="FFFFFF"/>
      </a:accent3>
      <a:accent4>
        <a:srgbClr val="FFFFFF"/>
      </a:accent4>
      <a:accent5>
        <a:srgbClr val="FFFFFF"/>
      </a:accent5>
      <a:accent6>
        <a:srgbClr val="FFFF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